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36"/>
  </p:notesMasterIdLst>
  <p:sldIdLst>
    <p:sldId id="289" r:id="rId2"/>
    <p:sldId id="268" r:id="rId3"/>
    <p:sldId id="269" r:id="rId4"/>
    <p:sldId id="277" r:id="rId5"/>
    <p:sldId id="278" r:id="rId6"/>
    <p:sldId id="285" r:id="rId7"/>
    <p:sldId id="284" r:id="rId8"/>
    <p:sldId id="296" r:id="rId9"/>
    <p:sldId id="297" r:id="rId10"/>
    <p:sldId id="298" r:id="rId11"/>
    <p:sldId id="299" r:id="rId12"/>
    <p:sldId id="283" r:id="rId13"/>
    <p:sldId id="291" r:id="rId14"/>
    <p:sldId id="290" r:id="rId15"/>
    <p:sldId id="292" r:id="rId16"/>
    <p:sldId id="293" r:id="rId17"/>
    <p:sldId id="294" r:id="rId18"/>
    <p:sldId id="295" r:id="rId19"/>
    <p:sldId id="276" r:id="rId20"/>
    <p:sldId id="257" r:id="rId21"/>
    <p:sldId id="258" r:id="rId22"/>
    <p:sldId id="271" r:id="rId23"/>
    <p:sldId id="273" r:id="rId24"/>
    <p:sldId id="265" r:id="rId25"/>
    <p:sldId id="281" r:id="rId26"/>
    <p:sldId id="288" r:id="rId27"/>
    <p:sldId id="300" r:id="rId28"/>
    <p:sldId id="301" r:id="rId29"/>
    <p:sldId id="302" r:id="rId30"/>
    <p:sldId id="274" r:id="rId31"/>
    <p:sldId id="275" r:id="rId32"/>
    <p:sldId id="264" r:id="rId33"/>
    <p:sldId id="287" r:id="rId34"/>
    <p:sldId id="25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AFC36-615B-40DB-B53B-AB0D36A855FA}" v="595" dt="2021-10-06T07:06:25.093"/>
    <p1510:client id="{181848A2-0B67-47E9-A46E-B68FC5AEA0DA}" v="57" dt="2021-10-08T04:45:32.657"/>
    <p1510:client id="{1C0D4BD6-56A1-401A-86F2-53F47A580326}" v="13" dt="2021-10-04T18:23:43.405"/>
    <p1510:client id="{C8225823-767A-4FC2-A10D-6AD838F8983C}" v="319" dt="2021-10-05T10:18:23.087"/>
    <p1510:client id="{C934B5C4-34EC-491E-B6A1-1210FD22801A}" v="51" dt="2021-10-07T11:15:40.510"/>
    <p1510:client id="{D6980353-9AAB-4E7B-8CEB-2D97E4473574}" v="153" dt="2021-12-09T17:25:59.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0" autoAdjust="0"/>
    <p:restoredTop sz="97823" autoAdjust="0"/>
  </p:normalViewPr>
  <p:slideViewPr>
    <p:cSldViewPr>
      <p:cViewPr varScale="1">
        <p:scale>
          <a:sx n="82" d="100"/>
          <a:sy n="82" d="100"/>
        </p:scale>
        <p:origin x="1608"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3F281-75D2-4DCD-9C4A-3ACFC44E8E7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F89592-B6CB-44F7-92A6-D12CE118208B}">
      <dgm:prSet/>
      <dgm:spPr/>
      <dgm:t>
        <a:bodyPr/>
        <a:lstStyle/>
        <a:p>
          <a:r>
            <a:rPr lang="en-US"/>
            <a:t>Speech Emotion Recognition, abbreviated as SER, is the act of attempting to recognize human emotion and affective states from speech. This is capitalizing on the fact that voice often reflects underlying emotion through tone and pitch. </a:t>
          </a:r>
        </a:p>
      </dgm:t>
    </dgm:pt>
    <dgm:pt modelId="{356218D7-2D78-45F3-927B-DE074AE9AF81}" type="parTrans" cxnId="{340B9B82-E3D0-4B18-BFBE-709F16081CB5}">
      <dgm:prSet/>
      <dgm:spPr/>
      <dgm:t>
        <a:bodyPr/>
        <a:lstStyle/>
        <a:p>
          <a:endParaRPr lang="en-US"/>
        </a:p>
      </dgm:t>
    </dgm:pt>
    <dgm:pt modelId="{A5B2C192-EFC8-42A3-A26A-0CE9E41983CF}" type="sibTrans" cxnId="{340B9B82-E3D0-4B18-BFBE-709F16081CB5}">
      <dgm:prSet/>
      <dgm:spPr/>
      <dgm:t>
        <a:bodyPr/>
        <a:lstStyle/>
        <a:p>
          <a:endParaRPr lang="en-US"/>
        </a:p>
      </dgm:t>
    </dgm:pt>
    <dgm:pt modelId="{1AABD206-A907-4CEF-B4DB-DDC27375C4CC}">
      <dgm:prSet/>
      <dgm:spPr/>
      <dgm:t>
        <a:bodyPr/>
        <a:lstStyle/>
        <a:p>
          <a:r>
            <a:rPr lang="en-US"/>
            <a:t>Using librosa technique for it. librosa is a python library for analyzing audio and music. </a:t>
          </a:r>
        </a:p>
      </dgm:t>
    </dgm:pt>
    <dgm:pt modelId="{81EDD234-A964-4197-A26A-34A1D1165C0E}" type="parTrans" cxnId="{7C5D57C1-1A5B-429E-A2A6-A4DADB75EBED}">
      <dgm:prSet/>
      <dgm:spPr/>
      <dgm:t>
        <a:bodyPr/>
        <a:lstStyle/>
        <a:p>
          <a:endParaRPr lang="en-US"/>
        </a:p>
      </dgm:t>
    </dgm:pt>
    <dgm:pt modelId="{39FA9812-3A06-42CA-AAEB-C84ABCE7F5E9}" type="sibTrans" cxnId="{7C5D57C1-1A5B-429E-A2A6-A4DADB75EBED}">
      <dgm:prSet/>
      <dgm:spPr/>
      <dgm:t>
        <a:bodyPr/>
        <a:lstStyle/>
        <a:p>
          <a:endParaRPr lang="en-US"/>
        </a:p>
      </dgm:t>
    </dgm:pt>
    <dgm:pt modelId="{8E2C5606-6C37-4282-8F08-D46588AADC62}" type="pres">
      <dgm:prSet presAssocID="{4D33F281-75D2-4DCD-9C4A-3ACFC44E8E78}" presName="vert0" presStyleCnt="0">
        <dgm:presLayoutVars>
          <dgm:dir/>
          <dgm:animOne val="branch"/>
          <dgm:animLvl val="lvl"/>
        </dgm:presLayoutVars>
      </dgm:prSet>
      <dgm:spPr/>
    </dgm:pt>
    <dgm:pt modelId="{693E7F4B-BE86-4166-9D14-306E4C518273}" type="pres">
      <dgm:prSet presAssocID="{EFF89592-B6CB-44F7-92A6-D12CE118208B}" presName="thickLine" presStyleLbl="alignNode1" presStyleIdx="0" presStyleCnt="2"/>
      <dgm:spPr/>
    </dgm:pt>
    <dgm:pt modelId="{A96F1632-EBCF-43C8-9ECB-B1DB96390510}" type="pres">
      <dgm:prSet presAssocID="{EFF89592-B6CB-44F7-92A6-D12CE118208B}" presName="horz1" presStyleCnt="0"/>
      <dgm:spPr/>
    </dgm:pt>
    <dgm:pt modelId="{15144DCA-D762-455B-87C4-B18548592680}" type="pres">
      <dgm:prSet presAssocID="{EFF89592-B6CB-44F7-92A6-D12CE118208B}" presName="tx1" presStyleLbl="revTx" presStyleIdx="0" presStyleCnt="2"/>
      <dgm:spPr/>
    </dgm:pt>
    <dgm:pt modelId="{026310D3-3407-42DD-853D-2F012148A095}" type="pres">
      <dgm:prSet presAssocID="{EFF89592-B6CB-44F7-92A6-D12CE118208B}" presName="vert1" presStyleCnt="0"/>
      <dgm:spPr/>
    </dgm:pt>
    <dgm:pt modelId="{A620A98B-F50F-4F8F-B1DA-49053EFCB8BD}" type="pres">
      <dgm:prSet presAssocID="{1AABD206-A907-4CEF-B4DB-DDC27375C4CC}" presName="thickLine" presStyleLbl="alignNode1" presStyleIdx="1" presStyleCnt="2"/>
      <dgm:spPr/>
    </dgm:pt>
    <dgm:pt modelId="{434ABC74-AC76-4A69-B7A1-651CD50C43AF}" type="pres">
      <dgm:prSet presAssocID="{1AABD206-A907-4CEF-B4DB-DDC27375C4CC}" presName="horz1" presStyleCnt="0"/>
      <dgm:spPr/>
    </dgm:pt>
    <dgm:pt modelId="{19A4FA46-E39E-4CBE-8768-F02DBF7FEC40}" type="pres">
      <dgm:prSet presAssocID="{1AABD206-A907-4CEF-B4DB-DDC27375C4CC}" presName="tx1" presStyleLbl="revTx" presStyleIdx="1" presStyleCnt="2"/>
      <dgm:spPr/>
    </dgm:pt>
    <dgm:pt modelId="{1329CB3D-F342-4462-A723-3AC31E327D90}" type="pres">
      <dgm:prSet presAssocID="{1AABD206-A907-4CEF-B4DB-DDC27375C4CC}" presName="vert1" presStyleCnt="0"/>
      <dgm:spPr/>
    </dgm:pt>
  </dgm:ptLst>
  <dgm:cxnLst>
    <dgm:cxn modelId="{470D0A26-999B-4C83-B3FC-AF6529FFAED4}" type="presOf" srcId="{1AABD206-A907-4CEF-B4DB-DDC27375C4CC}" destId="{19A4FA46-E39E-4CBE-8768-F02DBF7FEC40}" srcOrd="0" destOrd="0" presId="urn:microsoft.com/office/officeart/2008/layout/LinedList"/>
    <dgm:cxn modelId="{EA00B97E-A54D-4369-8DEE-B6527E0FDC59}" type="presOf" srcId="{4D33F281-75D2-4DCD-9C4A-3ACFC44E8E78}" destId="{8E2C5606-6C37-4282-8F08-D46588AADC62}" srcOrd="0" destOrd="0" presId="urn:microsoft.com/office/officeart/2008/layout/LinedList"/>
    <dgm:cxn modelId="{340B9B82-E3D0-4B18-BFBE-709F16081CB5}" srcId="{4D33F281-75D2-4DCD-9C4A-3ACFC44E8E78}" destId="{EFF89592-B6CB-44F7-92A6-D12CE118208B}" srcOrd="0" destOrd="0" parTransId="{356218D7-2D78-45F3-927B-DE074AE9AF81}" sibTransId="{A5B2C192-EFC8-42A3-A26A-0CE9E41983CF}"/>
    <dgm:cxn modelId="{7C5D57C1-1A5B-429E-A2A6-A4DADB75EBED}" srcId="{4D33F281-75D2-4DCD-9C4A-3ACFC44E8E78}" destId="{1AABD206-A907-4CEF-B4DB-DDC27375C4CC}" srcOrd="1" destOrd="0" parTransId="{81EDD234-A964-4197-A26A-34A1D1165C0E}" sibTransId="{39FA9812-3A06-42CA-AAEB-C84ABCE7F5E9}"/>
    <dgm:cxn modelId="{5D22EFEF-EC87-4CFE-BCE9-B2DA35A2B912}" type="presOf" srcId="{EFF89592-B6CB-44F7-92A6-D12CE118208B}" destId="{15144DCA-D762-455B-87C4-B18548592680}" srcOrd="0" destOrd="0" presId="urn:microsoft.com/office/officeart/2008/layout/LinedList"/>
    <dgm:cxn modelId="{285F6F72-7C8B-4015-9A10-F773A5B5A563}" type="presParOf" srcId="{8E2C5606-6C37-4282-8F08-D46588AADC62}" destId="{693E7F4B-BE86-4166-9D14-306E4C518273}" srcOrd="0" destOrd="0" presId="urn:microsoft.com/office/officeart/2008/layout/LinedList"/>
    <dgm:cxn modelId="{1955219F-96BD-438F-AD2A-2C010FB59DAC}" type="presParOf" srcId="{8E2C5606-6C37-4282-8F08-D46588AADC62}" destId="{A96F1632-EBCF-43C8-9ECB-B1DB96390510}" srcOrd="1" destOrd="0" presId="urn:microsoft.com/office/officeart/2008/layout/LinedList"/>
    <dgm:cxn modelId="{F2E33FA1-3FF4-42FE-A51E-E19C2D4A4184}" type="presParOf" srcId="{A96F1632-EBCF-43C8-9ECB-B1DB96390510}" destId="{15144DCA-D762-455B-87C4-B18548592680}" srcOrd="0" destOrd="0" presId="urn:microsoft.com/office/officeart/2008/layout/LinedList"/>
    <dgm:cxn modelId="{2B748B8A-D842-4454-B6D5-0EC4BDC2C778}" type="presParOf" srcId="{A96F1632-EBCF-43C8-9ECB-B1DB96390510}" destId="{026310D3-3407-42DD-853D-2F012148A095}" srcOrd="1" destOrd="0" presId="urn:microsoft.com/office/officeart/2008/layout/LinedList"/>
    <dgm:cxn modelId="{B2986F9A-5107-4D95-B646-603D5CF84449}" type="presParOf" srcId="{8E2C5606-6C37-4282-8F08-D46588AADC62}" destId="{A620A98B-F50F-4F8F-B1DA-49053EFCB8BD}" srcOrd="2" destOrd="0" presId="urn:microsoft.com/office/officeart/2008/layout/LinedList"/>
    <dgm:cxn modelId="{3FDB2C49-CEC3-4F9A-A75A-4B21E872A8C1}" type="presParOf" srcId="{8E2C5606-6C37-4282-8F08-D46588AADC62}" destId="{434ABC74-AC76-4A69-B7A1-651CD50C43AF}" srcOrd="3" destOrd="0" presId="urn:microsoft.com/office/officeart/2008/layout/LinedList"/>
    <dgm:cxn modelId="{0119A9C9-0D56-446D-81B1-4B206390B296}" type="presParOf" srcId="{434ABC74-AC76-4A69-B7A1-651CD50C43AF}" destId="{19A4FA46-E39E-4CBE-8768-F02DBF7FEC40}" srcOrd="0" destOrd="0" presId="urn:microsoft.com/office/officeart/2008/layout/LinedList"/>
    <dgm:cxn modelId="{38E13731-6672-415E-BDE1-F87D142A6FD8}" type="presParOf" srcId="{434ABC74-AC76-4A69-B7A1-651CD50C43AF}" destId="{1329CB3D-F342-4462-A723-3AC31E327D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ACE2EB-4A3C-4A78-8862-273355022C2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A782C1D-29F1-425A-85EE-40E072CDF944}">
      <dgm:prSet/>
      <dgm:spPr/>
      <dgm:t>
        <a:bodyPr/>
        <a:lstStyle/>
        <a:p>
          <a:pPr>
            <a:lnSpc>
              <a:spcPct val="100000"/>
            </a:lnSpc>
          </a:pPr>
          <a:r>
            <a:rPr lang="en-US"/>
            <a:t>There are usually 3 main steps for speech emotion detection: signal processing, feature exaction and selection, as well as classification. </a:t>
          </a:r>
        </a:p>
      </dgm:t>
    </dgm:pt>
    <dgm:pt modelId="{3700CA9D-8DCB-4C48-A3AE-8E14A2F124CF}" type="parTrans" cxnId="{D3F9F03E-CFD8-4328-8477-2AD5477942F5}">
      <dgm:prSet/>
      <dgm:spPr/>
      <dgm:t>
        <a:bodyPr/>
        <a:lstStyle/>
        <a:p>
          <a:endParaRPr lang="en-US"/>
        </a:p>
      </dgm:t>
    </dgm:pt>
    <dgm:pt modelId="{8589ECCF-BAB9-475E-BAEE-0FB8CF0A1DED}" type="sibTrans" cxnId="{D3F9F03E-CFD8-4328-8477-2AD5477942F5}">
      <dgm:prSet/>
      <dgm:spPr/>
      <dgm:t>
        <a:bodyPr/>
        <a:lstStyle/>
        <a:p>
          <a:endParaRPr lang="en-US"/>
        </a:p>
      </dgm:t>
    </dgm:pt>
    <dgm:pt modelId="{287A7C53-B637-4FE2-8A51-60AB62BF22AE}">
      <dgm:prSet/>
      <dgm:spPr/>
      <dgm:t>
        <a:bodyPr/>
        <a:lstStyle/>
        <a:p>
          <a:pPr>
            <a:lnSpc>
              <a:spcPct val="100000"/>
            </a:lnSpc>
          </a:pPr>
          <a:r>
            <a:rPr lang="en-US"/>
            <a:t>In the first step, the acoustic signal is processed and segmented into smaller units. </a:t>
          </a:r>
        </a:p>
      </dgm:t>
    </dgm:pt>
    <dgm:pt modelId="{508C3917-D9E9-40E3-98A9-54B0B80180BE}" type="parTrans" cxnId="{8536CCCC-7F00-4327-8646-04E9A39F242F}">
      <dgm:prSet/>
      <dgm:spPr/>
      <dgm:t>
        <a:bodyPr/>
        <a:lstStyle/>
        <a:p>
          <a:endParaRPr lang="en-US"/>
        </a:p>
      </dgm:t>
    </dgm:pt>
    <dgm:pt modelId="{93957E2E-FF8D-4229-802D-06C83AC1FFF5}" type="sibTrans" cxnId="{8536CCCC-7F00-4327-8646-04E9A39F242F}">
      <dgm:prSet/>
      <dgm:spPr/>
      <dgm:t>
        <a:bodyPr/>
        <a:lstStyle/>
        <a:p>
          <a:endParaRPr lang="en-US"/>
        </a:p>
      </dgm:t>
    </dgm:pt>
    <dgm:pt modelId="{A1F26268-842E-478A-ABBF-5A166E615F6B}">
      <dgm:prSet/>
      <dgm:spPr/>
      <dgm:t>
        <a:bodyPr/>
        <a:lstStyle/>
        <a:p>
          <a:pPr>
            <a:lnSpc>
              <a:spcPct val="100000"/>
            </a:lnSpc>
          </a:pPr>
          <a:r>
            <a:rPr lang="en-US"/>
            <a:t>In the second step, the features of these small units were extracted and selected to represent different emotions. </a:t>
          </a:r>
        </a:p>
      </dgm:t>
    </dgm:pt>
    <dgm:pt modelId="{C93C107E-C823-4308-A507-EE2A591C4940}" type="parTrans" cxnId="{519904E2-B9F2-49D8-A0C5-829E8866CB42}">
      <dgm:prSet/>
      <dgm:spPr/>
      <dgm:t>
        <a:bodyPr/>
        <a:lstStyle/>
        <a:p>
          <a:endParaRPr lang="en-US"/>
        </a:p>
      </dgm:t>
    </dgm:pt>
    <dgm:pt modelId="{BE407EED-7684-49FD-B029-0DA39578326C}" type="sibTrans" cxnId="{519904E2-B9F2-49D8-A0C5-829E8866CB42}">
      <dgm:prSet/>
      <dgm:spPr/>
      <dgm:t>
        <a:bodyPr/>
        <a:lstStyle/>
        <a:p>
          <a:endParaRPr lang="en-US"/>
        </a:p>
      </dgm:t>
    </dgm:pt>
    <dgm:pt modelId="{0624A51A-B4CD-4D00-9636-8135578F836A}">
      <dgm:prSet/>
      <dgm:spPr/>
      <dgm:t>
        <a:bodyPr/>
        <a:lstStyle/>
        <a:p>
          <a:pPr>
            <a:lnSpc>
              <a:spcPct val="100000"/>
            </a:lnSpc>
          </a:pPr>
          <a:r>
            <a:rPr lang="en-US"/>
            <a:t>Finally, in the classification step, models are trained with emotion labels and then used to predict the emotion of a new instance.</a:t>
          </a:r>
        </a:p>
      </dgm:t>
    </dgm:pt>
    <dgm:pt modelId="{8CD61B87-CEDF-4DBC-9076-381B1623ECF9}" type="parTrans" cxnId="{2C275742-0864-4EDF-900E-EF23F9290AD7}">
      <dgm:prSet/>
      <dgm:spPr/>
      <dgm:t>
        <a:bodyPr/>
        <a:lstStyle/>
        <a:p>
          <a:endParaRPr lang="en-US"/>
        </a:p>
      </dgm:t>
    </dgm:pt>
    <dgm:pt modelId="{11D70CB2-1AEE-4FD3-AC85-4603151B7306}" type="sibTrans" cxnId="{2C275742-0864-4EDF-900E-EF23F9290AD7}">
      <dgm:prSet/>
      <dgm:spPr/>
      <dgm:t>
        <a:bodyPr/>
        <a:lstStyle/>
        <a:p>
          <a:endParaRPr lang="en-US"/>
        </a:p>
      </dgm:t>
    </dgm:pt>
    <dgm:pt modelId="{E03600E9-8E3E-479D-9E84-AC5FD1AF73F5}" type="pres">
      <dgm:prSet presAssocID="{77ACE2EB-4A3C-4A78-8862-273355022C2D}" presName="root" presStyleCnt="0">
        <dgm:presLayoutVars>
          <dgm:dir/>
          <dgm:resizeHandles val="exact"/>
        </dgm:presLayoutVars>
      </dgm:prSet>
      <dgm:spPr/>
    </dgm:pt>
    <dgm:pt modelId="{B1EA8565-6ED1-4EEA-AB55-B245E89C01F0}" type="pres">
      <dgm:prSet presAssocID="{5A782C1D-29F1-425A-85EE-40E072CDF944}" presName="compNode" presStyleCnt="0"/>
      <dgm:spPr/>
    </dgm:pt>
    <dgm:pt modelId="{FE2680C6-9498-4343-BDDC-77AE043518A1}" type="pres">
      <dgm:prSet presAssocID="{5A782C1D-29F1-425A-85EE-40E072CDF9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ch"/>
        </a:ext>
      </dgm:extLst>
    </dgm:pt>
    <dgm:pt modelId="{FF1ADB1D-33D4-4791-8235-F411AB34C34B}" type="pres">
      <dgm:prSet presAssocID="{5A782C1D-29F1-425A-85EE-40E072CDF944}" presName="spaceRect" presStyleCnt="0"/>
      <dgm:spPr/>
    </dgm:pt>
    <dgm:pt modelId="{23FAE7E6-8C8E-4A11-8014-17B489241EB4}" type="pres">
      <dgm:prSet presAssocID="{5A782C1D-29F1-425A-85EE-40E072CDF944}" presName="textRect" presStyleLbl="revTx" presStyleIdx="0" presStyleCnt="4">
        <dgm:presLayoutVars>
          <dgm:chMax val="1"/>
          <dgm:chPref val="1"/>
        </dgm:presLayoutVars>
      </dgm:prSet>
      <dgm:spPr/>
    </dgm:pt>
    <dgm:pt modelId="{E20A9B1B-2B29-40C2-8C2E-B07F451DE99A}" type="pres">
      <dgm:prSet presAssocID="{8589ECCF-BAB9-475E-BAEE-0FB8CF0A1DED}" presName="sibTrans" presStyleCnt="0"/>
      <dgm:spPr/>
    </dgm:pt>
    <dgm:pt modelId="{CD7BE7F1-F231-47D0-869C-E0006FA6F08F}" type="pres">
      <dgm:prSet presAssocID="{287A7C53-B637-4FE2-8A51-60AB62BF22AE}" presName="compNode" presStyleCnt="0"/>
      <dgm:spPr/>
    </dgm:pt>
    <dgm:pt modelId="{10B91D02-CECA-4315-A4E4-0D2627E80CD7}" type="pres">
      <dgm:prSet presAssocID="{287A7C53-B637-4FE2-8A51-60AB62BF22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Xylophone"/>
        </a:ext>
      </dgm:extLst>
    </dgm:pt>
    <dgm:pt modelId="{8341BAA3-0AF0-4F12-A0AE-3AC3920A9950}" type="pres">
      <dgm:prSet presAssocID="{287A7C53-B637-4FE2-8A51-60AB62BF22AE}" presName="spaceRect" presStyleCnt="0"/>
      <dgm:spPr/>
    </dgm:pt>
    <dgm:pt modelId="{1F741610-F5EF-488C-A40C-1E71CB600BD7}" type="pres">
      <dgm:prSet presAssocID="{287A7C53-B637-4FE2-8A51-60AB62BF22AE}" presName="textRect" presStyleLbl="revTx" presStyleIdx="1" presStyleCnt="4">
        <dgm:presLayoutVars>
          <dgm:chMax val="1"/>
          <dgm:chPref val="1"/>
        </dgm:presLayoutVars>
      </dgm:prSet>
      <dgm:spPr/>
    </dgm:pt>
    <dgm:pt modelId="{E2F1D322-CF26-4622-B515-BD84762022E2}" type="pres">
      <dgm:prSet presAssocID="{93957E2E-FF8D-4229-802D-06C83AC1FFF5}" presName="sibTrans" presStyleCnt="0"/>
      <dgm:spPr/>
    </dgm:pt>
    <dgm:pt modelId="{60A8627E-E00D-4D74-AC1A-5E1087B228CB}" type="pres">
      <dgm:prSet presAssocID="{A1F26268-842E-478A-ABBF-5A166E615F6B}" presName="compNode" presStyleCnt="0"/>
      <dgm:spPr/>
    </dgm:pt>
    <dgm:pt modelId="{46D32520-55F3-4807-B2A0-4EBC347BDCFC}" type="pres">
      <dgm:prSet presAssocID="{A1F26268-842E-478A-ABBF-5A166E615F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C4E71EE5-5A57-41F5-AAC1-ECCD4375FFA1}" type="pres">
      <dgm:prSet presAssocID="{A1F26268-842E-478A-ABBF-5A166E615F6B}" presName="spaceRect" presStyleCnt="0"/>
      <dgm:spPr/>
    </dgm:pt>
    <dgm:pt modelId="{C39F3D3F-EC05-475E-84FF-B8D7CA76082C}" type="pres">
      <dgm:prSet presAssocID="{A1F26268-842E-478A-ABBF-5A166E615F6B}" presName="textRect" presStyleLbl="revTx" presStyleIdx="2" presStyleCnt="4">
        <dgm:presLayoutVars>
          <dgm:chMax val="1"/>
          <dgm:chPref val="1"/>
        </dgm:presLayoutVars>
      </dgm:prSet>
      <dgm:spPr/>
    </dgm:pt>
    <dgm:pt modelId="{000118D0-E78A-4BBF-B592-9ECBB09F566A}" type="pres">
      <dgm:prSet presAssocID="{BE407EED-7684-49FD-B029-0DA39578326C}" presName="sibTrans" presStyleCnt="0"/>
      <dgm:spPr/>
    </dgm:pt>
    <dgm:pt modelId="{4E708351-AAE3-487F-AACB-8A2B13C717DB}" type="pres">
      <dgm:prSet presAssocID="{0624A51A-B4CD-4D00-9636-8135578F836A}" presName="compNode" presStyleCnt="0"/>
      <dgm:spPr/>
    </dgm:pt>
    <dgm:pt modelId="{8314DA51-C879-4A77-8932-37877C41BBEC}" type="pres">
      <dgm:prSet presAssocID="{0624A51A-B4CD-4D00-9636-8135578F83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fused Face with No Fill"/>
        </a:ext>
      </dgm:extLst>
    </dgm:pt>
    <dgm:pt modelId="{D7EFEBFC-E13B-4078-960A-2E9B3F431F43}" type="pres">
      <dgm:prSet presAssocID="{0624A51A-B4CD-4D00-9636-8135578F836A}" presName="spaceRect" presStyleCnt="0"/>
      <dgm:spPr/>
    </dgm:pt>
    <dgm:pt modelId="{6F439E92-C3E4-48AB-940B-2E802A9ED300}" type="pres">
      <dgm:prSet presAssocID="{0624A51A-B4CD-4D00-9636-8135578F836A}" presName="textRect" presStyleLbl="revTx" presStyleIdx="3" presStyleCnt="4">
        <dgm:presLayoutVars>
          <dgm:chMax val="1"/>
          <dgm:chPref val="1"/>
        </dgm:presLayoutVars>
      </dgm:prSet>
      <dgm:spPr/>
    </dgm:pt>
  </dgm:ptLst>
  <dgm:cxnLst>
    <dgm:cxn modelId="{D3F9F03E-CFD8-4328-8477-2AD5477942F5}" srcId="{77ACE2EB-4A3C-4A78-8862-273355022C2D}" destId="{5A782C1D-29F1-425A-85EE-40E072CDF944}" srcOrd="0" destOrd="0" parTransId="{3700CA9D-8DCB-4C48-A3AE-8E14A2F124CF}" sibTransId="{8589ECCF-BAB9-475E-BAEE-0FB8CF0A1DED}"/>
    <dgm:cxn modelId="{2C275742-0864-4EDF-900E-EF23F9290AD7}" srcId="{77ACE2EB-4A3C-4A78-8862-273355022C2D}" destId="{0624A51A-B4CD-4D00-9636-8135578F836A}" srcOrd="3" destOrd="0" parTransId="{8CD61B87-CEDF-4DBC-9076-381B1623ECF9}" sibTransId="{11D70CB2-1AEE-4FD3-AC85-4603151B7306}"/>
    <dgm:cxn modelId="{51CCB572-F086-46E7-97FB-44F95C198430}" type="presOf" srcId="{A1F26268-842E-478A-ABBF-5A166E615F6B}" destId="{C39F3D3F-EC05-475E-84FF-B8D7CA76082C}" srcOrd="0" destOrd="0" presId="urn:microsoft.com/office/officeart/2018/2/layout/IconLabelList"/>
    <dgm:cxn modelId="{D0C57A54-16C9-4263-80DC-E49C65F35541}" type="presOf" srcId="{287A7C53-B637-4FE2-8A51-60AB62BF22AE}" destId="{1F741610-F5EF-488C-A40C-1E71CB600BD7}" srcOrd="0" destOrd="0" presId="urn:microsoft.com/office/officeart/2018/2/layout/IconLabelList"/>
    <dgm:cxn modelId="{E164A4A9-F9C5-45D7-90F5-CE7EEF8F9D19}" type="presOf" srcId="{77ACE2EB-4A3C-4A78-8862-273355022C2D}" destId="{E03600E9-8E3E-479D-9E84-AC5FD1AF73F5}" srcOrd="0" destOrd="0" presId="urn:microsoft.com/office/officeart/2018/2/layout/IconLabelList"/>
    <dgm:cxn modelId="{8EC5ABBE-9993-4757-B183-62054022B10B}" type="presOf" srcId="{0624A51A-B4CD-4D00-9636-8135578F836A}" destId="{6F439E92-C3E4-48AB-940B-2E802A9ED300}" srcOrd="0" destOrd="0" presId="urn:microsoft.com/office/officeart/2018/2/layout/IconLabelList"/>
    <dgm:cxn modelId="{8536CCCC-7F00-4327-8646-04E9A39F242F}" srcId="{77ACE2EB-4A3C-4A78-8862-273355022C2D}" destId="{287A7C53-B637-4FE2-8A51-60AB62BF22AE}" srcOrd="1" destOrd="0" parTransId="{508C3917-D9E9-40E3-98A9-54B0B80180BE}" sibTransId="{93957E2E-FF8D-4229-802D-06C83AC1FFF5}"/>
    <dgm:cxn modelId="{519904E2-B9F2-49D8-A0C5-829E8866CB42}" srcId="{77ACE2EB-4A3C-4A78-8862-273355022C2D}" destId="{A1F26268-842E-478A-ABBF-5A166E615F6B}" srcOrd="2" destOrd="0" parTransId="{C93C107E-C823-4308-A507-EE2A591C4940}" sibTransId="{BE407EED-7684-49FD-B029-0DA39578326C}"/>
    <dgm:cxn modelId="{46FC21EB-EDD8-42A4-86AB-45EA693A4F20}" type="presOf" srcId="{5A782C1D-29F1-425A-85EE-40E072CDF944}" destId="{23FAE7E6-8C8E-4A11-8014-17B489241EB4}" srcOrd="0" destOrd="0" presId="urn:microsoft.com/office/officeart/2018/2/layout/IconLabelList"/>
    <dgm:cxn modelId="{8E44CF17-DB52-46EF-9973-64793533D11F}" type="presParOf" srcId="{E03600E9-8E3E-479D-9E84-AC5FD1AF73F5}" destId="{B1EA8565-6ED1-4EEA-AB55-B245E89C01F0}" srcOrd="0" destOrd="0" presId="urn:microsoft.com/office/officeart/2018/2/layout/IconLabelList"/>
    <dgm:cxn modelId="{C819836A-C255-4611-9897-0E8248A86C24}" type="presParOf" srcId="{B1EA8565-6ED1-4EEA-AB55-B245E89C01F0}" destId="{FE2680C6-9498-4343-BDDC-77AE043518A1}" srcOrd="0" destOrd="0" presId="urn:microsoft.com/office/officeart/2018/2/layout/IconLabelList"/>
    <dgm:cxn modelId="{9DDA6207-B325-4932-8ECD-5C4C4942D5A0}" type="presParOf" srcId="{B1EA8565-6ED1-4EEA-AB55-B245E89C01F0}" destId="{FF1ADB1D-33D4-4791-8235-F411AB34C34B}" srcOrd="1" destOrd="0" presId="urn:microsoft.com/office/officeart/2018/2/layout/IconLabelList"/>
    <dgm:cxn modelId="{DB9BDC08-36CF-4FBB-B458-72E890449454}" type="presParOf" srcId="{B1EA8565-6ED1-4EEA-AB55-B245E89C01F0}" destId="{23FAE7E6-8C8E-4A11-8014-17B489241EB4}" srcOrd="2" destOrd="0" presId="urn:microsoft.com/office/officeart/2018/2/layout/IconLabelList"/>
    <dgm:cxn modelId="{71A03401-3F25-41E3-BB74-5AD95F234AF7}" type="presParOf" srcId="{E03600E9-8E3E-479D-9E84-AC5FD1AF73F5}" destId="{E20A9B1B-2B29-40C2-8C2E-B07F451DE99A}" srcOrd="1" destOrd="0" presId="urn:microsoft.com/office/officeart/2018/2/layout/IconLabelList"/>
    <dgm:cxn modelId="{3C53851F-A336-46CC-AFAB-B5C69EC56B95}" type="presParOf" srcId="{E03600E9-8E3E-479D-9E84-AC5FD1AF73F5}" destId="{CD7BE7F1-F231-47D0-869C-E0006FA6F08F}" srcOrd="2" destOrd="0" presId="urn:microsoft.com/office/officeart/2018/2/layout/IconLabelList"/>
    <dgm:cxn modelId="{ABD528C0-CC10-4553-B9F8-BE4FA97D8A2F}" type="presParOf" srcId="{CD7BE7F1-F231-47D0-869C-E0006FA6F08F}" destId="{10B91D02-CECA-4315-A4E4-0D2627E80CD7}" srcOrd="0" destOrd="0" presId="urn:microsoft.com/office/officeart/2018/2/layout/IconLabelList"/>
    <dgm:cxn modelId="{ACC86B9E-86B0-4305-8572-A0BE8C21904D}" type="presParOf" srcId="{CD7BE7F1-F231-47D0-869C-E0006FA6F08F}" destId="{8341BAA3-0AF0-4F12-A0AE-3AC3920A9950}" srcOrd="1" destOrd="0" presId="urn:microsoft.com/office/officeart/2018/2/layout/IconLabelList"/>
    <dgm:cxn modelId="{94EFDD88-4805-42BB-802D-C265375F4A40}" type="presParOf" srcId="{CD7BE7F1-F231-47D0-869C-E0006FA6F08F}" destId="{1F741610-F5EF-488C-A40C-1E71CB600BD7}" srcOrd="2" destOrd="0" presId="urn:microsoft.com/office/officeart/2018/2/layout/IconLabelList"/>
    <dgm:cxn modelId="{6CA26D21-95B6-4EA8-8476-76C7D3B8F78A}" type="presParOf" srcId="{E03600E9-8E3E-479D-9E84-AC5FD1AF73F5}" destId="{E2F1D322-CF26-4622-B515-BD84762022E2}" srcOrd="3" destOrd="0" presId="urn:microsoft.com/office/officeart/2018/2/layout/IconLabelList"/>
    <dgm:cxn modelId="{6AF56637-B97C-4FB7-A27E-09D1A73777AD}" type="presParOf" srcId="{E03600E9-8E3E-479D-9E84-AC5FD1AF73F5}" destId="{60A8627E-E00D-4D74-AC1A-5E1087B228CB}" srcOrd="4" destOrd="0" presId="urn:microsoft.com/office/officeart/2018/2/layout/IconLabelList"/>
    <dgm:cxn modelId="{4F5576D4-5B75-4555-9C99-71EBFEF748BC}" type="presParOf" srcId="{60A8627E-E00D-4D74-AC1A-5E1087B228CB}" destId="{46D32520-55F3-4807-B2A0-4EBC347BDCFC}" srcOrd="0" destOrd="0" presId="urn:microsoft.com/office/officeart/2018/2/layout/IconLabelList"/>
    <dgm:cxn modelId="{635FC2E1-94A8-4024-9990-C842AE82FA4B}" type="presParOf" srcId="{60A8627E-E00D-4D74-AC1A-5E1087B228CB}" destId="{C4E71EE5-5A57-41F5-AAC1-ECCD4375FFA1}" srcOrd="1" destOrd="0" presId="urn:microsoft.com/office/officeart/2018/2/layout/IconLabelList"/>
    <dgm:cxn modelId="{F4F142BC-4442-47F3-B6A1-EEBBD55AE090}" type="presParOf" srcId="{60A8627E-E00D-4D74-AC1A-5E1087B228CB}" destId="{C39F3D3F-EC05-475E-84FF-B8D7CA76082C}" srcOrd="2" destOrd="0" presId="urn:microsoft.com/office/officeart/2018/2/layout/IconLabelList"/>
    <dgm:cxn modelId="{6C86F9F2-93FF-458B-AAB1-A4445330311A}" type="presParOf" srcId="{E03600E9-8E3E-479D-9E84-AC5FD1AF73F5}" destId="{000118D0-E78A-4BBF-B592-9ECBB09F566A}" srcOrd="5" destOrd="0" presId="urn:microsoft.com/office/officeart/2018/2/layout/IconLabelList"/>
    <dgm:cxn modelId="{2ADE691C-8E94-4A7A-9E1B-B272E8231F1D}" type="presParOf" srcId="{E03600E9-8E3E-479D-9E84-AC5FD1AF73F5}" destId="{4E708351-AAE3-487F-AACB-8A2B13C717DB}" srcOrd="6" destOrd="0" presId="urn:microsoft.com/office/officeart/2018/2/layout/IconLabelList"/>
    <dgm:cxn modelId="{45122CCA-F7BE-4673-85DE-0E3A25645978}" type="presParOf" srcId="{4E708351-AAE3-487F-AACB-8A2B13C717DB}" destId="{8314DA51-C879-4A77-8932-37877C41BBEC}" srcOrd="0" destOrd="0" presId="urn:microsoft.com/office/officeart/2018/2/layout/IconLabelList"/>
    <dgm:cxn modelId="{B113BC0F-FFB7-47CD-B058-38FB60F7E6C3}" type="presParOf" srcId="{4E708351-AAE3-487F-AACB-8A2B13C717DB}" destId="{D7EFEBFC-E13B-4078-960A-2E9B3F431F43}" srcOrd="1" destOrd="0" presId="urn:microsoft.com/office/officeart/2018/2/layout/IconLabelList"/>
    <dgm:cxn modelId="{1EC21E48-9074-4597-914B-DB01C61C5A3B}" type="presParOf" srcId="{4E708351-AAE3-487F-AACB-8A2B13C717DB}" destId="{6F439E92-C3E4-48AB-940B-2E802A9ED3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3D5649-2420-4CF3-88E8-A2DB8287629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9DCF9399-9DDE-4ABB-A29C-0A30D9EB1CE0}">
      <dgm:prSet/>
      <dgm:spPr/>
      <dgm:t>
        <a:bodyPr/>
        <a:lstStyle/>
        <a:p>
          <a:r>
            <a:rPr lang="en-US"/>
            <a:t>1- Voice Recording</a:t>
          </a:r>
        </a:p>
      </dgm:t>
    </dgm:pt>
    <dgm:pt modelId="{A9A749E5-B42D-4226-939B-2DA7E5645127}" type="parTrans" cxnId="{016B4DE5-7273-48E0-AF17-AEC3670104BE}">
      <dgm:prSet/>
      <dgm:spPr/>
      <dgm:t>
        <a:bodyPr/>
        <a:lstStyle/>
        <a:p>
          <a:endParaRPr lang="en-US"/>
        </a:p>
      </dgm:t>
    </dgm:pt>
    <dgm:pt modelId="{15B7E059-2016-495C-AA32-99BD5B7AE607}" type="sibTrans" cxnId="{016B4DE5-7273-48E0-AF17-AEC3670104BE}">
      <dgm:prSet/>
      <dgm:spPr/>
      <dgm:t>
        <a:bodyPr/>
        <a:lstStyle/>
        <a:p>
          <a:endParaRPr lang="en-US"/>
        </a:p>
      </dgm:t>
    </dgm:pt>
    <dgm:pt modelId="{A927A412-A8E4-47AE-A07B-8FAEB7ECFCEE}">
      <dgm:prSet/>
      <dgm:spPr/>
      <dgm:t>
        <a:bodyPr/>
        <a:lstStyle/>
        <a:p>
          <a:r>
            <a:rPr lang="en-US"/>
            <a:t>2- Audio Breaking (Discretization)</a:t>
          </a:r>
        </a:p>
      </dgm:t>
    </dgm:pt>
    <dgm:pt modelId="{5EA99FE7-AF08-4F34-B3A1-90E497F2773E}" type="parTrans" cxnId="{A34CA899-29E5-4B48-BE60-F9F954D789C0}">
      <dgm:prSet/>
      <dgm:spPr/>
      <dgm:t>
        <a:bodyPr/>
        <a:lstStyle/>
        <a:p>
          <a:endParaRPr lang="en-US"/>
        </a:p>
      </dgm:t>
    </dgm:pt>
    <dgm:pt modelId="{09F6C78B-ED5C-4F0D-B98E-C5D6839CABCF}" type="sibTrans" cxnId="{A34CA899-29E5-4B48-BE60-F9F954D789C0}">
      <dgm:prSet/>
      <dgm:spPr/>
      <dgm:t>
        <a:bodyPr/>
        <a:lstStyle/>
        <a:p>
          <a:endParaRPr lang="en-US"/>
        </a:p>
      </dgm:t>
    </dgm:pt>
    <dgm:pt modelId="{C8A4DF04-4286-486A-8FBF-F764B7C3C174}">
      <dgm:prSet/>
      <dgm:spPr/>
      <dgm:t>
        <a:bodyPr/>
        <a:lstStyle/>
        <a:p>
          <a:r>
            <a:rPr lang="en-US"/>
            <a:t>3- Log-me-Spectrogram (Sound filtering)</a:t>
          </a:r>
        </a:p>
      </dgm:t>
    </dgm:pt>
    <dgm:pt modelId="{598BFA48-4AD8-4FA5-AF10-80F4E8C0B8D7}" type="parTrans" cxnId="{F00CD637-6898-4665-916A-8AFD0E979BBF}">
      <dgm:prSet/>
      <dgm:spPr/>
      <dgm:t>
        <a:bodyPr/>
        <a:lstStyle/>
        <a:p>
          <a:endParaRPr lang="en-US"/>
        </a:p>
      </dgm:t>
    </dgm:pt>
    <dgm:pt modelId="{A2F2691B-830F-4459-9B8F-98F050A3D6A2}" type="sibTrans" cxnId="{F00CD637-6898-4665-916A-8AFD0E979BBF}">
      <dgm:prSet/>
      <dgm:spPr/>
      <dgm:t>
        <a:bodyPr/>
        <a:lstStyle/>
        <a:p>
          <a:endParaRPr lang="en-US"/>
        </a:p>
      </dgm:t>
    </dgm:pt>
    <dgm:pt modelId="{05D38EAE-91C7-4062-96DA-67B9DB962EA7}">
      <dgm:prSet/>
      <dgm:spPr/>
      <dgm:t>
        <a:bodyPr/>
        <a:lstStyle/>
        <a:p>
          <a:r>
            <a:rPr lang="en-US"/>
            <a:t>4- Filtered audio splitting in equal size </a:t>
          </a:r>
        </a:p>
      </dgm:t>
    </dgm:pt>
    <dgm:pt modelId="{F0602F20-9759-4FED-9945-07D0637A5592}" type="parTrans" cxnId="{7563E1C8-4832-4EFA-AB67-123CA51759E9}">
      <dgm:prSet/>
      <dgm:spPr/>
      <dgm:t>
        <a:bodyPr/>
        <a:lstStyle/>
        <a:p>
          <a:endParaRPr lang="en-US"/>
        </a:p>
      </dgm:t>
    </dgm:pt>
    <dgm:pt modelId="{67254CD9-36BE-4B57-B4DE-C971D9A0A3EC}" type="sibTrans" cxnId="{7563E1C8-4832-4EFA-AB67-123CA51759E9}">
      <dgm:prSet/>
      <dgm:spPr/>
      <dgm:t>
        <a:bodyPr/>
        <a:lstStyle/>
        <a:p>
          <a:endParaRPr lang="en-US"/>
        </a:p>
      </dgm:t>
    </dgm:pt>
    <dgm:pt modelId="{530BE0CA-10C3-4CC2-BA0D-093AD6876322}">
      <dgm:prSet/>
      <dgm:spPr/>
      <dgm:t>
        <a:bodyPr/>
        <a:lstStyle/>
        <a:p>
          <a:r>
            <a:rPr lang="en-US"/>
            <a:t>5- Prediction using Pre-trained Model</a:t>
          </a:r>
        </a:p>
      </dgm:t>
    </dgm:pt>
    <dgm:pt modelId="{A0896F28-9AE0-4F84-BEE1-670AB5402C99}" type="parTrans" cxnId="{DAE8EE65-B2DF-4423-8206-081C11D8D46C}">
      <dgm:prSet/>
      <dgm:spPr/>
      <dgm:t>
        <a:bodyPr/>
        <a:lstStyle/>
        <a:p>
          <a:endParaRPr lang="en-US"/>
        </a:p>
      </dgm:t>
    </dgm:pt>
    <dgm:pt modelId="{DEF28E4C-E375-4B23-8C34-E8FE7516B9A1}" type="sibTrans" cxnId="{DAE8EE65-B2DF-4423-8206-081C11D8D46C}">
      <dgm:prSet/>
      <dgm:spPr/>
      <dgm:t>
        <a:bodyPr/>
        <a:lstStyle/>
        <a:p>
          <a:endParaRPr lang="en-US"/>
        </a:p>
      </dgm:t>
    </dgm:pt>
    <dgm:pt modelId="{F5ED5988-9825-49A9-8276-19C3EF2F1E59}">
      <dgm:prSet/>
      <dgm:spPr/>
      <dgm:t>
        <a:bodyPr/>
        <a:lstStyle/>
        <a:p>
          <a:r>
            <a:rPr lang="en-US"/>
            <a:t>6- Finalizing</a:t>
          </a:r>
        </a:p>
      </dgm:t>
    </dgm:pt>
    <dgm:pt modelId="{98CB25FB-84EE-4EDD-9784-78F8AD13754C}" type="parTrans" cxnId="{B116789C-CAED-4DFB-BCBE-1F073EABB283}">
      <dgm:prSet/>
      <dgm:spPr/>
      <dgm:t>
        <a:bodyPr/>
        <a:lstStyle/>
        <a:p>
          <a:endParaRPr lang="en-US"/>
        </a:p>
      </dgm:t>
    </dgm:pt>
    <dgm:pt modelId="{FBA5769F-E613-46C2-B225-03469EDC65D9}" type="sibTrans" cxnId="{B116789C-CAED-4DFB-BCBE-1F073EABB283}">
      <dgm:prSet/>
      <dgm:spPr/>
      <dgm:t>
        <a:bodyPr/>
        <a:lstStyle/>
        <a:p>
          <a:endParaRPr lang="en-US"/>
        </a:p>
      </dgm:t>
    </dgm:pt>
    <dgm:pt modelId="{2C01B86A-F1A0-4269-B801-C6623E7EEB43}" type="pres">
      <dgm:prSet presAssocID="{CE3D5649-2420-4CF3-88E8-A2DB82876294}" presName="Name0" presStyleCnt="0">
        <dgm:presLayoutVars>
          <dgm:dir/>
          <dgm:resizeHandles val="exact"/>
        </dgm:presLayoutVars>
      </dgm:prSet>
      <dgm:spPr/>
    </dgm:pt>
    <dgm:pt modelId="{00C48924-E2E4-4A52-A54B-81B3225888E0}" type="pres">
      <dgm:prSet presAssocID="{9DCF9399-9DDE-4ABB-A29C-0A30D9EB1CE0}" presName="node" presStyleLbl="node1" presStyleIdx="0" presStyleCnt="6">
        <dgm:presLayoutVars>
          <dgm:bulletEnabled val="1"/>
        </dgm:presLayoutVars>
      </dgm:prSet>
      <dgm:spPr/>
    </dgm:pt>
    <dgm:pt modelId="{C4FBD909-AFF7-4711-98DD-FD2CF4A093CB}" type="pres">
      <dgm:prSet presAssocID="{15B7E059-2016-495C-AA32-99BD5B7AE607}" presName="sibTrans" presStyleLbl="sibTrans1D1" presStyleIdx="0" presStyleCnt="5"/>
      <dgm:spPr/>
    </dgm:pt>
    <dgm:pt modelId="{83B1A04D-BF88-4634-9579-756E23CF26E7}" type="pres">
      <dgm:prSet presAssocID="{15B7E059-2016-495C-AA32-99BD5B7AE607}" presName="connectorText" presStyleLbl="sibTrans1D1" presStyleIdx="0" presStyleCnt="5"/>
      <dgm:spPr/>
    </dgm:pt>
    <dgm:pt modelId="{E559FB27-0CC9-4CAB-B9A0-1D82462D4E8A}" type="pres">
      <dgm:prSet presAssocID="{A927A412-A8E4-47AE-A07B-8FAEB7ECFCEE}" presName="node" presStyleLbl="node1" presStyleIdx="1" presStyleCnt="6">
        <dgm:presLayoutVars>
          <dgm:bulletEnabled val="1"/>
        </dgm:presLayoutVars>
      </dgm:prSet>
      <dgm:spPr/>
    </dgm:pt>
    <dgm:pt modelId="{CAAC77B6-0B11-4BDB-837C-212B00E2EC53}" type="pres">
      <dgm:prSet presAssocID="{09F6C78B-ED5C-4F0D-B98E-C5D6839CABCF}" presName="sibTrans" presStyleLbl="sibTrans1D1" presStyleIdx="1" presStyleCnt="5"/>
      <dgm:spPr/>
    </dgm:pt>
    <dgm:pt modelId="{84E3233F-17A6-4704-915F-E44382A291DC}" type="pres">
      <dgm:prSet presAssocID="{09F6C78B-ED5C-4F0D-B98E-C5D6839CABCF}" presName="connectorText" presStyleLbl="sibTrans1D1" presStyleIdx="1" presStyleCnt="5"/>
      <dgm:spPr/>
    </dgm:pt>
    <dgm:pt modelId="{5DDACA0E-3127-4EAF-B6FD-FEBD0ACF9323}" type="pres">
      <dgm:prSet presAssocID="{C8A4DF04-4286-486A-8FBF-F764B7C3C174}" presName="node" presStyleLbl="node1" presStyleIdx="2" presStyleCnt="6">
        <dgm:presLayoutVars>
          <dgm:bulletEnabled val="1"/>
        </dgm:presLayoutVars>
      </dgm:prSet>
      <dgm:spPr/>
    </dgm:pt>
    <dgm:pt modelId="{AFB8B743-FCA0-4039-88CC-96FCB6F243CC}" type="pres">
      <dgm:prSet presAssocID="{A2F2691B-830F-4459-9B8F-98F050A3D6A2}" presName="sibTrans" presStyleLbl="sibTrans1D1" presStyleIdx="2" presStyleCnt="5"/>
      <dgm:spPr/>
    </dgm:pt>
    <dgm:pt modelId="{68DA6588-E8EE-46F2-B234-1AE758C09780}" type="pres">
      <dgm:prSet presAssocID="{A2F2691B-830F-4459-9B8F-98F050A3D6A2}" presName="connectorText" presStyleLbl="sibTrans1D1" presStyleIdx="2" presStyleCnt="5"/>
      <dgm:spPr/>
    </dgm:pt>
    <dgm:pt modelId="{4938CC5A-00F7-439B-8847-F186BD567CD1}" type="pres">
      <dgm:prSet presAssocID="{05D38EAE-91C7-4062-96DA-67B9DB962EA7}" presName="node" presStyleLbl="node1" presStyleIdx="3" presStyleCnt="6">
        <dgm:presLayoutVars>
          <dgm:bulletEnabled val="1"/>
        </dgm:presLayoutVars>
      </dgm:prSet>
      <dgm:spPr/>
    </dgm:pt>
    <dgm:pt modelId="{49A62A84-A418-4ACC-86C7-B0CF21BF9AFD}" type="pres">
      <dgm:prSet presAssocID="{67254CD9-36BE-4B57-B4DE-C971D9A0A3EC}" presName="sibTrans" presStyleLbl="sibTrans1D1" presStyleIdx="3" presStyleCnt="5"/>
      <dgm:spPr/>
    </dgm:pt>
    <dgm:pt modelId="{99262C42-7FE7-46B0-B927-47D98BDCC5E1}" type="pres">
      <dgm:prSet presAssocID="{67254CD9-36BE-4B57-B4DE-C971D9A0A3EC}" presName="connectorText" presStyleLbl="sibTrans1D1" presStyleIdx="3" presStyleCnt="5"/>
      <dgm:spPr/>
    </dgm:pt>
    <dgm:pt modelId="{29F138AF-5823-42E3-838E-F4682B3E43A3}" type="pres">
      <dgm:prSet presAssocID="{530BE0CA-10C3-4CC2-BA0D-093AD6876322}" presName="node" presStyleLbl="node1" presStyleIdx="4" presStyleCnt="6">
        <dgm:presLayoutVars>
          <dgm:bulletEnabled val="1"/>
        </dgm:presLayoutVars>
      </dgm:prSet>
      <dgm:spPr/>
    </dgm:pt>
    <dgm:pt modelId="{2B92A334-EB8A-4618-92DC-55A0735724F1}" type="pres">
      <dgm:prSet presAssocID="{DEF28E4C-E375-4B23-8C34-E8FE7516B9A1}" presName="sibTrans" presStyleLbl="sibTrans1D1" presStyleIdx="4" presStyleCnt="5"/>
      <dgm:spPr/>
    </dgm:pt>
    <dgm:pt modelId="{4F828F39-C701-4006-B576-01738B74E9D5}" type="pres">
      <dgm:prSet presAssocID="{DEF28E4C-E375-4B23-8C34-E8FE7516B9A1}" presName="connectorText" presStyleLbl="sibTrans1D1" presStyleIdx="4" presStyleCnt="5"/>
      <dgm:spPr/>
    </dgm:pt>
    <dgm:pt modelId="{C7D697CE-A5F8-4092-90FA-EAF7850F76C5}" type="pres">
      <dgm:prSet presAssocID="{F5ED5988-9825-49A9-8276-19C3EF2F1E59}" presName="node" presStyleLbl="node1" presStyleIdx="5" presStyleCnt="6">
        <dgm:presLayoutVars>
          <dgm:bulletEnabled val="1"/>
        </dgm:presLayoutVars>
      </dgm:prSet>
      <dgm:spPr/>
    </dgm:pt>
  </dgm:ptLst>
  <dgm:cxnLst>
    <dgm:cxn modelId="{2F82040A-97B3-4506-9BBA-C2692C60B987}" type="presOf" srcId="{05D38EAE-91C7-4062-96DA-67B9DB962EA7}" destId="{4938CC5A-00F7-439B-8847-F186BD567CD1}" srcOrd="0" destOrd="0" presId="urn:microsoft.com/office/officeart/2016/7/layout/RepeatingBendingProcessNew"/>
    <dgm:cxn modelId="{562C7930-FE5F-46BE-A66A-459BCCDC3F5B}" type="presOf" srcId="{15B7E059-2016-495C-AA32-99BD5B7AE607}" destId="{C4FBD909-AFF7-4711-98DD-FD2CF4A093CB}" srcOrd="0" destOrd="0" presId="urn:microsoft.com/office/officeart/2016/7/layout/RepeatingBendingProcessNew"/>
    <dgm:cxn modelId="{F00CD637-6898-4665-916A-8AFD0E979BBF}" srcId="{CE3D5649-2420-4CF3-88E8-A2DB82876294}" destId="{C8A4DF04-4286-486A-8FBF-F764B7C3C174}" srcOrd="2" destOrd="0" parTransId="{598BFA48-4AD8-4FA5-AF10-80F4E8C0B8D7}" sibTransId="{A2F2691B-830F-4459-9B8F-98F050A3D6A2}"/>
    <dgm:cxn modelId="{AB46E838-EAF6-4C6D-A476-E4019103953D}" type="presOf" srcId="{67254CD9-36BE-4B57-B4DE-C971D9A0A3EC}" destId="{49A62A84-A418-4ACC-86C7-B0CF21BF9AFD}" srcOrd="0" destOrd="0" presId="urn:microsoft.com/office/officeart/2016/7/layout/RepeatingBendingProcessNew"/>
    <dgm:cxn modelId="{DAE8EE65-B2DF-4423-8206-081C11D8D46C}" srcId="{CE3D5649-2420-4CF3-88E8-A2DB82876294}" destId="{530BE0CA-10C3-4CC2-BA0D-093AD6876322}" srcOrd="4" destOrd="0" parTransId="{A0896F28-9AE0-4F84-BEE1-670AB5402C99}" sibTransId="{DEF28E4C-E375-4B23-8C34-E8FE7516B9A1}"/>
    <dgm:cxn modelId="{7B619D69-8778-47E1-97A4-9A5D0C2C48C7}" type="presOf" srcId="{15B7E059-2016-495C-AA32-99BD5B7AE607}" destId="{83B1A04D-BF88-4634-9579-756E23CF26E7}" srcOrd="1" destOrd="0" presId="urn:microsoft.com/office/officeart/2016/7/layout/RepeatingBendingProcessNew"/>
    <dgm:cxn modelId="{77C58770-A919-4832-9706-BF74D88A0BBD}" type="presOf" srcId="{A2F2691B-830F-4459-9B8F-98F050A3D6A2}" destId="{AFB8B743-FCA0-4039-88CC-96FCB6F243CC}" srcOrd="0" destOrd="0" presId="urn:microsoft.com/office/officeart/2016/7/layout/RepeatingBendingProcessNew"/>
    <dgm:cxn modelId="{FE5A2B77-661E-4780-8FE2-29ABC4CFB204}" type="presOf" srcId="{530BE0CA-10C3-4CC2-BA0D-093AD6876322}" destId="{29F138AF-5823-42E3-838E-F4682B3E43A3}" srcOrd="0" destOrd="0" presId="urn:microsoft.com/office/officeart/2016/7/layout/RepeatingBendingProcessNew"/>
    <dgm:cxn modelId="{E3233E78-EAF4-45DA-B4CC-82324ECB8F53}" type="presOf" srcId="{67254CD9-36BE-4B57-B4DE-C971D9A0A3EC}" destId="{99262C42-7FE7-46B0-B927-47D98BDCC5E1}" srcOrd="1" destOrd="0" presId="urn:microsoft.com/office/officeart/2016/7/layout/RepeatingBendingProcessNew"/>
    <dgm:cxn modelId="{7891A084-9BEF-4AD5-BBFC-2061F54DC7F0}" type="presOf" srcId="{C8A4DF04-4286-486A-8FBF-F764B7C3C174}" destId="{5DDACA0E-3127-4EAF-B6FD-FEBD0ACF9323}" srcOrd="0" destOrd="0" presId="urn:microsoft.com/office/officeart/2016/7/layout/RepeatingBendingProcessNew"/>
    <dgm:cxn modelId="{FC72858F-030F-458C-AADA-B9380F28B332}" type="presOf" srcId="{A2F2691B-830F-4459-9B8F-98F050A3D6A2}" destId="{68DA6588-E8EE-46F2-B234-1AE758C09780}" srcOrd="1" destOrd="0" presId="urn:microsoft.com/office/officeart/2016/7/layout/RepeatingBendingProcessNew"/>
    <dgm:cxn modelId="{37E20791-5133-41E1-AFAD-A6B2EFFBDF6B}" type="presOf" srcId="{CE3D5649-2420-4CF3-88E8-A2DB82876294}" destId="{2C01B86A-F1A0-4269-B801-C6623E7EEB43}" srcOrd="0" destOrd="0" presId="urn:microsoft.com/office/officeart/2016/7/layout/RepeatingBendingProcessNew"/>
    <dgm:cxn modelId="{99E97F91-F29A-4E39-98DE-B01C13BDC024}" type="presOf" srcId="{09F6C78B-ED5C-4F0D-B98E-C5D6839CABCF}" destId="{CAAC77B6-0B11-4BDB-837C-212B00E2EC53}" srcOrd="0" destOrd="0" presId="urn:microsoft.com/office/officeart/2016/7/layout/RepeatingBendingProcessNew"/>
    <dgm:cxn modelId="{A34CA899-29E5-4B48-BE60-F9F954D789C0}" srcId="{CE3D5649-2420-4CF3-88E8-A2DB82876294}" destId="{A927A412-A8E4-47AE-A07B-8FAEB7ECFCEE}" srcOrd="1" destOrd="0" parTransId="{5EA99FE7-AF08-4F34-B3A1-90E497F2773E}" sibTransId="{09F6C78B-ED5C-4F0D-B98E-C5D6839CABCF}"/>
    <dgm:cxn modelId="{B116789C-CAED-4DFB-BCBE-1F073EABB283}" srcId="{CE3D5649-2420-4CF3-88E8-A2DB82876294}" destId="{F5ED5988-9825-49A9-8276-19C3EF2F1E59}" srcOrd="5" destOrd="0" parTransId="{98CB25FB-84EE-4EDD-9784-78F8AD13754C}" sibTransId="{FBA5769F-E613-46C2-B225-03469EDC65D9}"/>
    <dgm:cxn modelId="{AA33C4B3-CE31-4C8F-BE63-97546CF77795}" type="presOf" srcId="{DEF28E4C-E375-4B23-8C34-E8FE7516B9A1}" destId="{2B92A334-EB8A-4618-92DC-55A0735724F1}" srcOrd="0" destOrd="0" presId="urn:microsoft.com/office/officeart/2016/7/layout/RepeatingBendingProcessNew"/>
    <dgm:cxn modelId="{A5DCE2B9-7279-4029-92EF-FEB3F9805884}" type="presOf" srcId="{09F6C78B-ED5C-4F0D-B98E-C5D6839CABCF}" destId="{84E3233F-17A6-4704-915F-E44382A291DC}" srcOrd="1" destOrd="0" presId="urn:microsoft.com/office/officeart/2016/7/layout/RepeatingBendingProcessNew"/>
    <dgm:cxn modelId="{87D33DC1-49CD-49B1-89E4-9A2B537678D6}" type="presOf" srcId="{9DCF9399-9DDE-4ABB-A29C-0A30D9EB1CE0}" destId="{00C48924-E2E4-4A52-A54B-81B3225888E0}" srcOrd="0" destOrd="0" presId="urn:microsoft.com/office/officeart/2016/7/layout/RepeatingBendingProcessNew"/>
    <dgm:cxn modelId="{7563E1C8-4832-4EFA-AB67-123CA51759E9}" srcId="{CE3D5649-2420-4CF3-88E8-A2DB82876294}" destId="{05D38EAE-91C7-4062-96DA-67B9DB962EA7}" srcOrd="3" destOrd="0" parTransId="{F0602F20-9759-4FED-9945-07D0637A5592}" sibTransId="{67254CD9-36BE-4B57-B4DE-C971D9A0A3EC}"/>
    <dgm:cxn modelId="{CAC337D8-AFD8-47E3-99D2-A64C54BB6C9E}" type="presOf" srcId="{DEF28E4C-E375-4B23-8C34-E8FE7516B9A1}" destId="{4F828F39-C701-4006-B576-01738B74E9D5}" srcOrd="1" destOrd="0" presId="urn:microsoft.com/office/officeart/2016/7/layout/RepeatingBendingProcessNew"/>
    <dgm:cxn modelId="{016B4DE5-7273-48E0-AF17-AEC3670104BE}" srcId="{CE3D5649-2420-4CF3-88E8-A2DB82876294}" destId="{9DCF9399-9DDE-4ABB-A29C-0A30D9EB1CE0}" srcOrd="0" destOrd="0" parTransId="{A9A749E5-B42D-4226-939B-2DA7E5645127}" sibTransId="{15B7E059-2016-495C-AA32-99BD5B7AE607}"/>
    <dgm:cxn modelId="{B41398F4-5923-44D7-A45F-1DA5E1D9E047}" type="presOf" srcId="{F5ED5988-9825-49A9-8276-19C3EF2F1E59}" destId="{C7D697CE-A5F8-4092-90FA-EAF7850F76C5}" srcOrd="0" destOrd="0" presId="urn:microsoft.com/office/officeart/2016/7/layout/RepeatingBendingProcessNew"/>
    <dgm:cxn modelId="{6E7FBEF5-AFFA-4CCC-AB89-2DE0AD8613C0}" type="presOf" srcId="{A927A412-A8E4-47AE-A07B-8FAEB7ECFCEE}" destId="{E559FB27-0CC9-4CAB-B9A0-1D82462D4E8A}" srcOrd="0" destOrd="0" presId="urn:microsoft.com/office/officeart/2016/7/layout/RepeatingBendingProcessNew"/>
    <dgm:cxn modelId="{A65817E4-85F5-4F75-ABAB-83CF8AAEB908}" type="presParOf" srcId="{2C01B86A-F1A0-4269-B801-C6623E7EEB43}" destId="{00C48924-E2E4-4A52-A54B-81B3225888E0}" srcOrd="0" destOrd="0" presId="urn:microsoft.com/office/officeart/2016/7/layout/RepeatingBendingProcessNew"/>
    <dgm:cxn modelId="{9037A890-DE78-45DF-A86E-1EB8E8F100B3}" type="presParOf" srcId="{2C01B86A-F1A0-4269-B801-C6623E7EEB43}" destId="{C4FBD909-AFF7-4711-98DD-FD2CF4A093CB}" srcOrd="1" destOrd="0" presId="urn:microsoft.com/office/officeart/2016/7/layout/RepeatingBendingProcessNew"/>
    <dgm:cxn modelId="{2C198475-3A4D-4122-AD58-3E20D14386A3}" type="presParOf" srcId="{C4FBD909-AFF7-4711-98DD-FD2CF4A093CB}" destId="{83B1A04D-BF88-4634-9579-756E23CF26E7}" srcOrd="0" destOrd="0" presId="urn:microsoft.com/office/officeart/2016/7/layout/RepeatingBendingProcessNew"/>
    <dgm:cxn modelId="{439D8EC7-3635-4DA4-984D-6C0EF3E54BD2}" type="presParOf" srcId="{2C01B86A-F1A0-4269-B801-C6623E7EEB43}" destId="{E559FB27-0CC9-4CAB-B9A0-1D82462D4E8A}" srcOrd="2" destOrd="0" presId="urn:microsoft.com/office/officeart/2016/7/layout/RepeatingBendingProcessNew"/>
    <dgm:cxn modelId="{2627A706-423D-43B1-8547-7DF0AFC74411}" type="presParOf" srcId="{2C01B86A-F1A0-4269-B801-C6623E7EEB43}" destId="{CAAC77B6-0B11-4BDB-837C-212B00E2EC53}" srcOrd="3" destOrd="0" presId="urn:microsoft.com/office/officeart/2016/7/layout/RepeatingBendingProcessNew"/>
    <dgm:cxn modelId="{D40BA01E-4BFD-4403-AF07-6CB725B5B9B6}" type="presParOf" srcId="{CAAC77B6-0B11-4BDB-837C-212B00E2EC53}" destId="{84E3233F-17A6-4704-915F-E44382A291DC}" srcOrd="0" destOrd="0" presId="urn:microsoft.com/office/officeart/2016/7/layout/RepeatingBendingProcessNew"/>
    <dgm:cxn modelId="{777FCBC2-C764-40A2-8F00-B0CEF1CCB74E}" type="presParOf" srcId="{2C01B86A-F1A0-4269-B801-C6623E7EEB43}" destId="{5DDACA0E-3127-4EAF-B6FD-FEBD0ACF9323}" srcOrd="4" destOrd="0" presId="urn:microsoft.com/office/officeart/2016/7/layout/RepeatingBendingProcessNew"/>
    <dgm:cxn modelId="{F6EBA67F-C1AC-4BE7-958A-48740FB6FD38}" type="presParOf" srcId="{2C01B86A-F1A0-4269-B801-C6623E7EEB43}" destId="{AFB8B743-FCA0-4039-88CC-96FCB6F243CC}" srcOrd="5" destOrd="0" presId="urn:microsoft.com/office/officeart/2016/7/layout/RepeatingBendingProcessNew"/>
    <dgm:cxn modelId="{C204FC97-D8BA-4C88-87FC-FCE0E5DFDB3F}" type="presParOf" srcId="{AFB8B743-FCA0-4039-88CC-96FCB6F243CC}" destId="{68DA6588-E8EE-46F2-B234-1AE758C09780}" srcOrd="0" destOrd="0" presId="urn:microsoft.com/office/officeart/2016/7/layout/RepeatingBendingProcessNew"/>
    <dgm:cxn modelId="{24F26A30-B1BA-4490-B5E4-3F186F6D0D47}" type="presParOf" srcId="{2C01B86A-F1A0-4269-B801-C6623E7EEB43}" destId="{4938CC5A-00F7-439B-8847-F186BD567CD1}" srcOrd="6" destOrd="0" presId="urn:microsoft.com/office/officeart/2016/7/layout/RepeatingBendingProcessNew"/>
    <dgm:cxn modelId="{16D948F7-7013-4D35-A7F0-3B20BD4EAE28}" type="presParOf" srcId="{2C01B86A-F1A0-4269-B801-C6623E7EEB43}" destId="{49A62A84-A418-4ACC-86C7-B0CF21BF9AFD}" srcOrd="7" destOrd="0" presId="urn:microsoft.com/office/officeart/2016/7/layout/RepeatingBendingProcessNew"/>
    <dgm:cxn modelId="{AEA20899-2703-4C11-9C46-35167379A808}" type="presParOf" srcId="{49A62A84-A418-4ACC-86C7-B0CF21BF9AFD}" destId="{99262C42-7FE7-46B0-B927-47D98BDCC5E1}" srcOrd="0" destOrd="0" presId="urn:microsoft.com/office/officeart/2016/7/layout/RepeatingBendingProcessNew"/>
    <dgm:cxn modelId="{8C7A3128-C946-41D4-B0CA-60A31543AB15}" type="presParOf" srcId="{2C01B86A-F1A0-4269-B801-C6623E7EEB43}" destId="{29F138AF-5823-42E3-838E-F4682B3E43A3}" srcOrd="8" destOrd="0" presId="urn:microsoft.com/office/officeart/2016/7/layout/RepeatingBendingProcessNew"/>
    <dgm:cxn modelId="{CDBD3C51-0913-4668-9EDD-8BED35CEDCBB}" type="presParOf" srcId="{2C01B86A-F1A0-4269-B801-C6623E7EEB43}" destId="{2B92A334-EB8A-4618-92DC-55A0735724F1}" srcOrd="9" destOrd="0" presId="urn:microsoft.com/office/officeart/2016/7/layout/RepeatingBendingProcessNew"/>
    <dgm:cxn modelId="{1897DC30-C5DD-4B9A-BE09-57DF476462A7}" type="presParOf" srcId="{2B92A334-EB8A-4618-92DC-55A0735724F1}" destId="{4F828F39-C701-4006-B576-01738B74E9D5}" srcOrd="0" destOrd="0" presId="urn:microsoft.com/office/officeart/2016/7/layout/RepeatingBendingProcessNew"/>
    <dgm:cxn modelId="{D4A149D2-39F6-4E79-A4C6-2944E6389450}" type="presParOf" srcId="{2C01B86A-F1A0-4269-B801-C6623E7EEB43}" destId="{C7D697CE-A5F8-4092-90FA-EAF7850F76C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7F5FCA-5EBB-418E-A44F-74861ED6FC51}"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4CF394D-E72C-4A35-A08B-0198D728AEB9}">
      <dgm:prSet/>
      <dgm:spPr/>
      <dgm:t>
        <a:bodyPr/>
        <a:lstStyle/>
        <a:p>
          <a:r>
            <a:rPr lang="en-US"/>
            <a:t>Capture Image</a:t>
          </a:r>
        </a:p>
      </dgm:t>
    </dgm:pt>
    <dgm:pt modelId="{F34798AE-4110-4C5B-BC66-8E7E7436EB30}" type="parTrans" cxnId="{5601CE60-0635-40E3-AAE1-EF19E3D13ACA}">
      <dgm:prSet/>
      <dgm:spPr/>
      <dgm:t>
        <a:bodyPr/>
        <a:lstStyle/>
        <a:p>
          <a:endParaRPr lang="en-US"/>
        </a:p>
      </dgm:t>
    </dgm:pt>
    <dgm:pt modelId="{865071A1-8E5C-4256-A1C9-3E2E1EE40611}" type="sibTrans" cxnId="{5601CE60-0635-40E3-AAE1-EF19E3D13ACA}">
      <dgm:prSet/>
      <dgm:spPr/>
      <dgm:t>
        <a:bodyPr/>
        <a:lstStyle/>
        <a:p>
          <a:endParaRPr lang="en-US"/>
        </a:p>
      </dgm:t>
    </dgm:pt>
    <dgm:pt modelId="{026628DA-BD59-48E7-84DD-5020C80D1C5A}">
      <dgm:prSet/>
      <dgm:spPr/>
      <dgm:t>
        <a:bodyPr/>
        <a:lstStyle/>
        <a:p>
          <a:r>
            <a:rPr lang="en-US"/>
            <a:t>Image Pre-processing</a:t>
          </a:r>
        </a:p>
      </dgm:t>
    </dgm:pt>
    <dgm:pt modelId="{6135D143-2E00-42D0-949D-96E68B38E8EE}" type="parTrans" cxnId="{F07CDC36-BDE8-406D-AEE3-FD7C65EB337F}">
      <dgm:prSet/>
      <dgm:spPr/>
      <dgm:t>
        <a:bodyPr/>
        <a:lstStyle/>
        <a:p>
          <a:endParaRPr lang="en-US"/>
        </a:p>
      </dgm:t>
    </dgm:pt>
    <dgm:pt modelId="{0BBC6409-C00D-48B5-965E-D87C5C38FD62}" type="sibTrans" cxnId="{F07CDC36-BDE8-406D-AEE3-FD7C65EB337F}">
      <dgm:prSet/>
      <dgm:spPr/>
      <dgm:t>
        <a:bodyPr/>
        <a:lstStyle/>
        <a:p>
          <a:endParaRPr lang="en-US"/>
        </a:p>
      </dgm:t>
    </dgm:pt>
    <dgm:pt modelId="{03E4EB7D-8EFF-4B8C-B700-12476B934D35}">
      <dgm:prSet/>
      <dgm:spPr/>
      <dgm:t>
        <a:bodyPr/>
        <a:lstStyle/>
        <a:p>
          <a:r>
            <a:rPr lang="en-US"/>
            <a:t>RGB to gray scale conversion</a:t>
          </a:r>
        </a:p>
      </dgm:t>
    </dgm:pt>
    <dgm:pt modelId="{3535CD76-4652-4FD8-93AE-F6CB55DC3866}" type="parTrans" cxnId="{33C4134C-8AC0-41C2-A7CC-0B908762BD06}">
      <dgm:prSet/>
      <dgm:spPr/>
      <dgm:t>
        <a:bodyPr/>
        <a:lstStyle/>
        <a:p>
          <a:endParaRPr lang="en-US"/>
        </a:p>
      </dgm:t>
    </dgm:pt>
    <dgm:pt modelId="{2C4AF569-9245-42C3-9BC5-09B4A8D63E95}" type="sibTrans" cxnId="{33C4134C-8AC0-41C2-A7CC-0B908762BD06}">
      <dgm:prSet/>
      <dgm:spPr/>
      <dgm:t>
        <a:bodyPr/>
        <a:lstStyle/>
        <a:p>
          <a:endParaRPr lang="en-US"/>
        </a:p>
      </dgm:t>
    </dgm:pt>
    <dgm:pt modelId="{ABA0871B-619D-4026-933A-53F8DDDC70DB}">
      <dgm:prSet/>
      <dgm:spPr/>
      <dgm:t>
        <a:bodyPr/>
        <a:lstStyle/>
        <a:p>
          <a:r>
            <a:rPr lang="en-US"/>
            <a:t>Scale Normalization</a:t>
          </a:r>
        </a:p>
      </dgm:t>
    </dgm:pt>
    <dgm:pt modelId="{D646B427-7DBF-48B3-9E4F-B4EE08A85C8A}" type="parTrans" cxnId="{4C35831A-1DB3-400F-BE20-6495A66617C4}">
      <dgm:prSet/>
      <dgm:spPr/>
      <dgm:t>
        <a:bodyPr/>
        <a:lstStyle/>
        <a:p>
          <a:endParaRPr lang="en-US"/>
        </a:p>
      </dgm:t>
    </dgm:pt>
    <dgm:pt modelId="{56A5315B-7870-4615-8D86-73FD1355CFF9}" type="sibTrans" cxnId="{4C35831A-1DB3-400F-BE20-6495A66617C4}">
      <dgm:prSet/>
      <dgm:spPr/>
      <dgm:t>
        <a:bodyPr/>
        <a:lstStyle/>
        <a:p>
          <a:endParaRPr lang="en-US"/>
        </a:p>
      </dgm:t>
    </dgm:pt>
    <dgm:pt modelId="{5462BE50-F992-479E-9265-BA55C4B33409}">
      <dgm:prSet/>
      <dgm:spPr/>
      <dgm:t>
        <a:bodyPr/>
        <a:lstStyle/>
        <a:p>
          <a:r>
            <a:rPr lang="en-US"/>
            <a:t>Crop Feature Regions</a:t>
          </a:r>
        </a:p>
      </dgm:t>
    </dgm:pt>
    <dgm:pt modelId="{423734C6-AE60-46C5-BDE4-A79177DE662A}" type="parTrans" cxnId="{AC6D4312-8583-4F12-907C-2AA1BD8B8461}">
      <dgm:prSet/>
      <dgm:spPr/>
      <dgm:t>
        <a:bodyPr/>
        <a:lstStyle/>
        <a:p>
          <a:endParaRPr lang="en-US"/>
        </a:p>
      </dgm:t>
    </dgm:pt>
    <dgm:pt modelId="{020AC74E-17E4-4E50-9857-2E55F9845AE5}" type="sibTrans" cxnId="{AC6D4312-8583-4F12-907C-2AA1BD8B8461}">
      <dgm:prSet/>
      <dgm:spPr/>
      <dgm:t>
        <a:bodyPr/>
        <a:lstStyle/>
        <a:p>
          <a:endParaRPr lang="en-US"/>
        </a:p>
      </dgm:t>
    </dgm:pt>
    <dgm:pt modelId="{36138A7C-3C32-40E0-BFB5-8D9FD09F915D}">
      <dgm:prSet/>
      <dgm:spPr/>
      <dgm:t>
        <a:bodyPr/>
        <a:lstStyle/>
        <a:p>
          <a:r>
            <a:rPr lang="en-US"/>
            <a:t>Edge Detection</a:t>
          </a:r>
        </a:p>
      </dgm:t>
    </dgm:pt>
    <dgm:pt modelId="{C5790C35-68A8-4EC9-B529-C16C81D3F723}" type="parTrans" cxnId="{D1718F8A-5398-43F7-A033-C0316D4E723D}">
      <dgm:prSet/>
      <dgm:spPr/>
      <dgm:t>
        <a:bodyPr/>
        <a:lstStyle/>
        <a:p>
          <a:endParaRPr lang="en-US"/>
        </a:p>
      </dgm:t>
    </dgm:pt>
    <dgm:pt modelId="{F1F1C331-23B4-4772-A5AF-1DF1F510AEB6}" type="sibTrans" cxnId="{D1718F8A-5398-43F7-A033-C0316D4E723D}">
      <dgm:prSet/>
      <dgm:spPr/>
      <dgm:t>
        <a:bodyPr/>
        <a:lstStyle/>
        <a:p>
          <a:endParaRPr lang="en-US"/>
        </a:p>
      </dgm:t>
    </dgm:pt>
    <dgm:pt modelId="{0A8BD630-8BEC-405D-ADAE-E5B9492270BB}">
      <dgm:prSet/>
      <dgm:spPr/>
      <dgm:t>
        <a:bodyPr/>
        <a:lstStyle/>
        <a:p>
          <a:r>
            <a:rPr lang="en-US"/>
            <a:t>Prewitt edge detection</a:t>
          </a:r>
        </a:p>
      </dgm:t>
    </dgm:pt>
    <dgm:pt modelId="{70D77F51-5A92-4C72-B0DC-8C29BF7F6318}" type="parTrans" cxnId="{F23AF848-25BC-47DB-8BE3-2150DF1361D3}">
      <dgm:prSet/>
      <dgm:spPr/>
      <dgm:t>
        <a:bodyPr/>
        <a:lstStyle/>
        <a:p>
          <a:endParaRPr lang="en-US"/>
        </a:p>
      </dgm:t>
    </dgm:pt>
    <dgm:pt modelId="{776801A2-E549-4750-A158-6E6D0EACB046}" type="sibTrans" cxnId="{F23AF848-25BC-47DB-8BE3-2150DF1361D3}">
      <dgm:prSet/>
      <dgm:spPr/>
      <dgm:t>
        <a:bodyPr/>
        <a:lstStyle/>
        <a:p>
          <a:endParaRPr lang="en-US"/>
        </a:p>
      </dgm:t>
    </dgm:pt>
    <dgm:pt modelId="{74A315EC-09B8-4B67-838F-294012974F72}">
      <dgm:prSet/>
      <dgm:spPr/>
      <dgm:t>
        <a:bodyPr/>
        <a:lstStyle/>
        <a:p>
          <a:r>
            <a:rPr lang="en-US"/>
            <a:t>Facial Emotion Classification</a:t>
          </a:r>
        </a:p>
      </dgm:t>
    </dgm:pt>
    <dgm:pt modelId="{1D0F4D79-3D59-4F0C-8E17-68847610E258}" type="parTrans" cxnId="{3008F780-0602-478F-BFC4-6E866A745DD3}">
      <dgm:prSet/>
      <dgm:spPr/>
      <dgm:t>
        <a:bodyPr/>
        <a:lstStyle/>
        <a:p>
          <a:endParaRPr lang="en-US"/>
        </a:p>
      </dgm:t>
    </dgm:pt>
    <dgm:pt modelId="{51657274-82D0-4CB3-AEEC-42D6DC72D18F}" type="sibTrans" cxnId="{3008F780-0602-478F-BFC4-6E866A745DD3}">
      <dgm:prSet/>
      <dgm:spPr/>
      <dgm:t>
        <a:bodyPr/>
        <a:lstStyle/>
        <a:p>
          <a:endParaRPr lang="en-US"/>
        </a:p>
      </dgm:t>
    </dgm:pt>
    <dgm:pt modelId="{C76154C9-FC8B-4920-A7D6-BFCBD827E201}" type="pres">
      <dgm:prSet presAssocID="{627F5FCA-5EBB-418E-A44F-74861ED6FC51}" presName="diagram" presStyleCnt="0">
        <dgm:presLayoutVars>
          <dgm:dir/>
          <dgm:resizeHandles val="exact"/>
        </dgm:presLayoutVars>
      </dgm:prSet>
      <dgm:spPr/>
    </dgm:pt>
    <dgm:pt modelId="{EA7ACF82-E439-4F07-B5E9-3EDC464DF808}" type="pres">
      <dgm:prSet presAssocID="{B4CF394D-E72C-4A35-A08B-0198D728AEB9}" presName="node" presStyleLbl="node1" presStyleIdx="0" presStyleCnt="8">
        <dgm:presLayoutVars>
          <dgm:bulletEnabled val="1"/>
        </dgm:presLayoutVars>
      </dgm:prSet>
      <dgm:spPr/>
    </dgm:pt>
    <dgm:pt modelId="{45E2752D-3354-4F23-92C2-A3295AFD2760}" type="pres">
      <dgm:prSet presAssocID="{865071A1-8E5C-4256-A1C9-3E2E1EE40611}" presName="sibTrans" presStyleCnt="0"/>
      <dgm:spPr/>
    </dgm:pt>
    <dgm:pt modelId="{48181E14-CE1E-4A5B-9A46-2233AD96AECE}" type="pres">
      <dgm:prSet presAssocID="{026628DA-BD59-48E7-84DD-5020C80D1C5A}" presName="node" presStyleLbl="node1" presStyleIdx="1" presStyleCnt="8">
        <dgm:presLayoutVars>
          <dgm:bulletEnabled val="1"/>
        </dgm:presLayoutVars>
      </dgm:prSet>
      <dgm:spPr/>
    </dgm:pt>
    <dgm:pt modelId="{FEACD76B-B021-41AF-B2D4-2DCA14E90AA6}" type="pres">
      <dgm:prSet presAssocID="{0BBC6409-C00D-48B5-965E-D87C5C38FD62}" presName="sibTrans" presStyleCnt="0"/>
      <dgm:spPr/>
    </dgm:pt>
    <dgm:pt modelId="{90F66C2B-0D58-405B-ACB7-9ADD7BF29A96}" type="pres">
      <dgm:prSet presAssocID="{03E4EB7D-8EFF-4B8C-B700-12476B934D35}" presName="node" presStyleLbl="node1" presStyleIdx="2" presStyleCnt="8">
        <dgm:presLayoutVars>
          <dgm:bulletEnabled val="1"/>
        </dgm:presLayoutVars>
      </dgm:prSet>
      <dgm:spPr/>
    </dgm:pt>
    <dgm:pt modelId="{24D1DFBA-6993-40B5-8267-7F5FD3DE9824}" type="pres">
      <dgm:prSet presAssocID="{2C4AF569-9245-42C3-9BC5-09B4A8D63E95}" presName="sibTrans" presStyleCnt="0"/>
      <dgm:spPr/>
    </dgm:pt>
    <dgm:pt modelId="{12E110AD-5553-4153-A178-FBF52587DD76}" type="pres">
      <dgm:prSet presAssocID="{ABA0871B-619D-4026-933A-53F8DDDC70DB}" presName="node" presStyleLbl="node1" presStyleIdx="3" presStyleCnt="8">
        <dgm:presLayoutVars>
          <dgm:bulletEnabled val="1"/>
        </dgm:presLayoutVars>
      </dgm:prSet>
      <dgm:spPr/>
    </dgm:pt>
    <dgm:pt modelId="{A3D997D2-6455-44F1-A569-FA1DA9C02007}" type="pres">
      <dgm:prSet presAssocID="{56A5315B-7870-4615-8D86-73FD1355CFF9}" presName="sibTrans" presStyleCnt="0"/>
      <dgm:spPr/>
    </dgm:pt>
    <dgm:pt modelId="{86F424D3-92FA-43BC-8173-8127F596955B}" type="pres">
      <dgm:prSet presAssocID="{5462BE50-F992-479E-9265-BA55C4B33409}" presName="node" presStyleLbl="node1" presStyleIdx="4" presStyleCnt="8">
        <dgm:presLayoutVars>
          <dgm:bulletEnabled val="1"/>
        </dgm:presLayoutVars>
      </dgm:prSet>
      <dgm:spPr/>
    </dgm:pt>
    <dgm:pt modelId="{62291EFD-5365-4E45-96D7-27E3532115CE}" type="pres">
      <dgm:prSet presAssocID="{020AC74E-17E4-4E50-9857-2E55F9845AE5}" presName="sibTrans" presStyleCnt="0"/>
      <dgm:spPr/>
    </dgm:pt>
    <dgm:pt modelId="{FCCCA7C8-B3E8-494B-9332-CD121F89EAF3}" type="pres">
      <dgm:prSet presAssocID="{36138A7C-3C32-40E0-BFB5-8D9FD09F915D}" presName="node" presStyleLbl="node1" presStyleIdx="5" presStyleCnt="8">
        <dgm:presLayoutVars>
          <dgm:bulletEnabled val="1"/>
        </dgm:presLayoutVars>
      </dgm:prSet>
      <dgm:spPr/>
    </dgm:pt>
    <dgm:pt modelId="{C8310ED7-404D-4B7F-BC47-0816D51C9E39}" type="pres">
      <dgm:prSet presAssocID="{F1F1C331-23B4-4772-A5AF-1DF1F510AEB6}" presName="sibTrans" presStyleCnt="0"/>
      <dgm:spPr/>
    </dgm:pt>
    <dgm:pt modelId="{8A3EBDDC-FD00-4D69-AFFD-64F7B5BA3789}" type="pres">
      <dgm:prSet presAssocID="{0A8BD630-8BEC-405D-ADAE-E5B9492270BB}" presName="node" presStyleLbl="node1" presStyleIdx="6" presStyleCnt="8">
        <dgm:presLayoutVars>
          <dgm:bulletEnabled val="1"/>
        </dgm:presLayoutVars>
      </dgm:prSet>
      <dgm:spPr/>
    </dgm:pt>
    <dgm:pt modelId="{EAC0B12E-657A-4A39-B677-A621E1AA3A01}" type="pres">
      <dgm:prSet presAssocID="{776801A2-E549-4750-A158-6E6D0EACB046}" presName="sibTrans" presStyleCnt="0"/>
      <dgm:spPr/>
    </dgm:pt>
    <dgm:pt modelId="{ABAFBF09-A378-4BDC-B9E0-85CFC5CFA0EB}" type="pres">
      <dgm:prSet presAssocID="{74A315EC-09B8-4B67-838F-294012974F72}" presName="node" presStyleLbl="node1" presStyleIdx="7" presStyleCnt="8">
        <dgm:presLayoutVars>
          <dgm:bulletEnabled val="1"/>
        </dgm:presLayoutVars>
      </dgm:prSet>
      <dgm:spPr/>
    </dgm:pt>
  </dgm:ptLst>
  <dgm:cxnLst>
    <dgm:cxn modelId="{AC6D4312-8583-4F12-907C-2AA1BD8B8461}" srcId="{627F5FCA-5EBB-418E-A44F-74861ED6FC51}" destId="{5462BE50-F992-479E-9265-BA55C4B33409}" srcOrd="4" destOrd="0" parTransId="{423734C6-AE60-46C5-BDE4-A79177DE662A}" sibTransId="{020AC74E-17E4-4E50-9857-2E55F9845AE5}"/>
    <dgm:cxn modelId="{48DB5B13-18C9-41AB-8BC8-A3FCF7D1740B}" type="presOf" srcId="{74A315EC-09B8-4B67-838F-294012974F72}" destId="{ABAFBF09-A378-4BDC-B9E0-85CFC5CFA0EB}" srcOrd="0" destOrd="0" presId="urn:microsoft.com/office/officeart/2005/8/layout/default"/>
    <dgm:cxn modelId="{4C35831A-1DB3-400F-BE20-6495A66617C4}" srcId="{627F5FCA-5EBB-418E-A44F-74861ED6FC51}" destId="{ABA0871B-619D-4026-933A-53F8DDDC70DB}" srcOrd="3" destOrd="0" parTransId="{D646B427-7DBF-48B3-9E4F-B4EE08A85C8A}" sibTransId="{56A5315B-7870-4615-8D86-73FD1355CFF9}"/>
    <dgm:cxn modelId="{F07CDC36-BDE8-406D-AEE3-FD7C65EB337F}" srcId="{627F5FCA-5EBB-418E-A44F-74861ED6FC51}" destId="{026628DA-BD59-48E7-84DD-5020C80D1C5A}" srcOrd="1" destOrd="0" parTransId="{6135D143-2E00-42D0-949D-96E68B38E8EE}" sibTransId="{0BBC6409-C00D-48B5-965E-D87C5C38FD62}"/>
    <dgm:cxn modelId="{5601CE60-0635-40E3-AAE1-EF19E3D13ACA}" srcId="{627F5FCA-5EBB-418E-A44F-74861ED6FC51}" destId="{B4CF394D-E72C-4A35-A08B-0198D728AEB9}" srcOrd="0" destOrd="0" parTransId="{F34798AE-4110-4C5B-BC66-8E7E7436EB30}" sibTransId="{865071A1-8E5C-4256-A1C9-3E2E1EE40611}"/>
    <dgm:cxn modelId="{84CACE62-5E44-407B-AAF5-5A1FEB76EA84}" type="presOf" srcId="{0A8BD630-8BEC-405D-ADAE-E5B9492270BB}" destId="{8A3EBDDC-FD00-4D69-AFFD-64F7B5BA3789}" srcOrd="0" destOrd="0" presId="urn:microsoft.com/office/officeart/2005/8/layout/default"/>
    <dgm:cxn modelId="{E017CC65-651C-48C6-B12A-F2C2A5A31835}" type="presOf" srcId="{ABA0871B-619D-4026-933A-53F8DDDC70DB}" destId="{12E110AD-5553-4153-A178-FBF52587DD76}" srcOrd="0" destOrd="0" presId="urn:microsoft.com/office/officeart/2005/8/layout/default"/>
    <dgm:cxn modelId="{76774947-714C-42BB-8DCE-BDA68858CE5F}" type="presOf" srcId="{36138A7C-3C32-40E0-BFB5-8D9FD09F915D}" destId="{FCCCA7C8-B3E8-494B-9332-CD121F89EAF3}" srcOrd="0" destOrd="0" presId="urn:microsoft.com/office/officeart/2005/8/layout/default"/>
    <dgm:cxn modelId="{F23AF848-25BC-47DB-8BE3-2150DF1361D3}" srcId="{627F5FCA-5EBB-418E-A44F-74861ED6FC51}" destId="{0A8BD630-8BEC-405D-ADAE-E5B9492270BB}" srcOrd="6" destOrd="0" parTransId="{70D77F51-5A92-4C72-B0DC-8C29BF7F6318}" sibTransId="{776801A2-E549-4750-A158-6E6D0EACB046}"/>
    <dgm:cxn modelId="{33C4134C-8AC0-41C2-A7CC-0B908762BD06}" srcId="{627F5FCA-5EBB-418E-A44F-74861ED6FC51}" destId="{03E4EB7D-8EFF-4B8C-B700-12476B934D35}" srcOrd="2" destOrd="0" parTransId="{3535CD76-4652-4FD8-93AE-F6CB55DC3866}" sibTransId="{2C4AF569-9245-42C3-9BC5-09B4A8D63E95}"/>
    <dgm:cxn modelId="{3008F780-0602-478F-BFC4-6E866A745DD3}" srcId="{627F5FCA-5EBB-418E-A44F-74861ED6FC51}" destId="{74A315EC-09B8-4B67-838F-294012974F72}" srcOrd="7" destOrd="0" parTransId="{1D0F4D79-3D59-4F0C-8E17-68847610E258}" sibTransId="{51657274-82D0-4CB3-AEEC-42D6DC72D18F}"/>
    <dgm:cxn modelId="{D1718F8A-5398-43F7-A033-C0316D4E723D}" srcId="{627F5FCA-5EBB-418E-A44F-74861ED6FC51}" destId="{36138A7C-3C32-40E0-BFB5-8D9FD09F915D}" srcOrd="5" destOrd="0" parTransId="{C5790C35-68A8-4EC9-B529-C16C81D3F723}" sibTransId="{F1F1C331-23B4-4772-A5AF-1DF1F510AEB6}"/>
    <dgm:cxn modelId="{CCD013A6-9778-44D9-A926-5C5760EDB32A}" type="presOf" srcId="{026628DA-BD59-48E7-84DD-5020C80D1C5A}" destId="{48181E14-CE1E-4A5B-9A46-2233AD96AECE}" srcOrd="0" destOrd="0" presId="urn:microsoft.com/office/officeart/2005/8/layout/default"/>
    <dgm:cxn modelId="{1DCC7EAE-63BA-4050-A8B6-FA433945536E}" type="presOf" srcId="{5462BE50-F992-479E-9265-BA55C4B33409}" destId="{86F424D3-92FA-43BC-8173-8127F596955B}" srcOrd="0" destOrd="0" presId="urn:microsoft.com/office/officeart/2005/8/layout/default"/>
    <dgm:cxn modelId="{ACA261CF-B359-4620-88F2-4F4327D361CF}" type="presOf" srcId="{627F5FCA-5EBB-418E-A44F-74861ED6FC51}" destId="{C76154C9-FC8B-4920-A7D6-BFCBD827E201}" srcOrd="0" destOrd="0" presId="urn:microsoft.com/office/officeart/2005/8/layout/default"/>
    <dgm:cxn modelId="{B833B6D8-CA9E-4A08-B18A-75A0652AE530}" type="presOf" srcId="{03E4EB7D-8EFF-4B8C-B700-12476B934D35}" destId="{90F66C2B-0D58-405B-ACB7-9ADD7BF29A96}" srcOrd="0" destOrd="0" presId="urn:microsoft.com/office/officeart/2005/8/layout/default"/>
    <dgm:cxn modelId="{2CD1CFE2-C14F-4995-BF7C-63D3D368AFDB}" type="presOf" srcId="{B4CF394D-E72C-4A35-A08B-0198D728AEB9}" destId="{EA7ACF82-E439-4F07-B5E9-3EDC464DF808}" srcOrd="0" destOrd="0" presId="urn:microsoft.com/office/officeart/2005/8/layout/default"/>
    <dgm:cxn modelId="{993A0DC4-1068-4EBB-8713-E654DA3B739D}" type="presParOf" srcId="{C76154C9-FC8B-4920-A7D6-BFCBD827E201}" destId="{EA7ACF82-E439-4F07-B5E9-3EDC464DF808}" srcOrd="0" destOrd="0" presId="urn:microsoft.com/office/officeart/2005/8/layout/default"/>
    <dgm:cxn modelId="{783131AA-CA09-48C1-BDD7-4EA651ECB50D}" type="presParOf" srcId="{C76154C9-FC8B-4920-A7D6-BFCBD827E201}" destId="{45E2752D-3354-4F23-92C2-A3295AFD2760}" srcOrd="1" destOrd="0" presId="urn:microsoft.com/office/officeart/2005/8/layout/default"/>
    <dgm:cxn modelId="{C7165354-D02D-4FEE-B275-9C0E055345AC}" type="presParOf" srcId="{C76154C9-FC8B-4920-A7D6-BFCBD827E201}" destId="{48181E14-CE1E-4A5B-9A46-2233AD96AECE}" srcOrd="2" destOrd="0" presId="urn:microsoft.com/office/officeart/2005/8/layout/default"/>
    <dgm:cxn modelId="{21938697-9704-44A4-9947-1BAF923F6F1B}" type="presParOf" srcId="{C76154C9-FC8B-4920-A7D6-BFCBD827E201}" destId="{FEACD76B-B021-41AF-B2D4-2DCA14E90AA6}" srcOrd="3" destOrd="0" presId="urn:microsoft.com/office/officeart/2005/8/layout/default"/>
    <dgm:cxn modelId="{BA9A2129-87A5-493D-AB9C-33A7862F87EC}" type="presParOf" srcId="{C76154C9-FC8B-4920-A7D6-BFCBD827E201}" destId="{90F66C2B-0D58-405B-ACB7-9ADD7BF29A96}" srcOrd="4" destOrd="0" presId="urn:microsoft.com/office/officeart/2005/8/layout/default"/>
    <dgm:cxn modelId="{E0547B4D-EC69-4AF2-8CCD-33C1E5D525AB}" type="presParOf" srcId="{C76154C9-FC8B-4920-A7D6-BFCBD827E201}" destId="{24D1DFBA-6993-40B5-8267-7F5FD3DE9824}" srcOrd="5" destOrd="0" presId="urn:microsoft.com/office/officeart/2005/8/layout/default"/>
    <dgm:cxn modelId="{D9C3555C-DF05-4970-B4F0-492259E9781C}" type="presParOf" srcId="{C76154C9-FC8B-4920-A7D6-BFCBD827E201}" destId="{12E110AD-5553-4153-A178-FBF52587DD76}" srcOrd="6" destOrd="0" presId="urn:microsoft.com/office/officeart/2005/8/layout/default"/>
    <dgm:cxn modelId="{350C4BC7-63BD-438A-9C20-CB4EF526E3D9}" type="presParOf" srcId="{C76154C9-FC8B-4920-A7D6-BFCBD827E201}" destId="{A3D997D2-6455-44F1-A569-FA1DA9C02007}" srcOrd="7" destOrd="0" presId="urn:microsoft.com/office/officeart/2005/8/layout/default"/>
    <dgm:cxn modelId="{95429E80-6DCD-4D9A-9A80-1DCBAF00FB90}" type="presParOf" srcId="{C76154C9-FC8B-4920-A7D6-BFCBD827E201}" destId="{86F424D3-92FA-43BC-8173-8127F596955B}" srcOrd="8" destOrd="0" presId="urn:microsoft.com/office/officeart/2005/8/layout/default"/>
    <dgm:cxn modelId="{D4EC7311-D884-4393-BDF7-6997D417BF29}" type="presParOf" srcId="{C76154C9-FC8B-4920-A7D6-BFCBD827E201}" destId="{62291EFD-5365-4E45-96D7-27E3532115CE}" srcOrd="9" destOrd="0" presId="urn:microsoft.com/office/officeart/2005/8/layout/default"/>
    <dgm:cxn modelId="{3089B2B2-58EF-487E-B77B-41E413B52B16}" type="presParOf" srcId="{C76154C9-FC8B-4920-A7D6-BFCBD827E201}" destId="{FCCCA7C8-B3E8-494B-9332-CD121F89EAF3}" srcOrd="10" destOrd="0" presId="urn:microsoft.com/office/officeart/2005/8/layout/default"/>
    <dgm:cxn modelId="{6236A740-2B76-47AB-B10C-61833CA178AD}" type="presParOf" srcId="{C76154C9-FC8B-4920-A7D6-BFCBD827E201}" destId="{C8310ED7-404D-4B7F-BC47-0816D51C9E39}" srcOrd="11" destOrd="0" presId="urn:microsoft.com/office/officeart/2005/8/layout/default"/>
    <dgm:cxn modelId="{669D3766-C945-4C67-B01F-7007C58E3833}" type="presParOf" srcId="{C76154C9-FC8B-4920-A7D6-BFCBD827E201}" destId="{8A3EBDDC-FD00-4D69-AFFD-64F7B5BA3789}" srcOrd="12" destOrd="0" presId="urn:microsoft.com/office/officeart/2005/8/layout/default"/>
    <dgm:cxn modelId="{6F805078-B700-4BBF-BD31-5A93AD9A5872}" type="presParOf" srcId="{C76154C9-FC8B-4920-A7D6-BFCBD827E201}" destId="{EAC0B12E-657A-4A39-B677-A621E1AA3A01}" srcOrd="13" destOrd="0" presId="urn:microsoft.com/office/officeart/2005/8/layout/default"/>
    <dgm:cxn modelId="{5F17B665-5F71-468A-A845-7DE31B593EFD}" type="presParOf" srcId="{C76154C9-FC8B-4920-A7D6-BFCBD827E201}" destId="{ABAFBF09-A378-4BDC-B9E0-85CFC5CFA0E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C5FC74-990C-4FCD-AB05-825DBF35614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AC95DE5-2B65-4142-8E23-3B89C832EF4C}">
      <dgm:prSet/>
      <dgm:spPr/>
      <dgm:t>
        <a:bodyPr/>
        <a:lstStyle/>
        <a:p>
          <a:pPr>
            <a:lnSpc>
              <a:spcPct val="100000"/>
            </a:lnSpc>
          </a:pPr>
          <a:r>
            <a:rPr lang="en-US" b="1"/>
            <a:t>Improved Public Security</a:t>
          </a:r>
          <a:endParaRPr lang="en-US"/>
        </a:p>
      </dgm:t>
    </dgm:pt>
    <dgm:pt modelId="{C5657142-2C8E-4746-B08F-C59EAAB4B919}" type="parTrans" cxnId="{6EDF8436-DAD2-4DA9-9297-8D661E70D915}">
      <dgm:prSet/>
      <dgm:spPr/>
      <dgm:t>
        <a:bodyPr/>
        <a:lstStyle/>
        <a:p>
          <a:endParaRPr lang="en-US"/>
        </a:p>
      </dgm:t>
    </dgm:pt>
    <dgm:pt modelId="{E564DC7C-AF52-4276-95B4-13F635C619E5}" type="sibTrans" cxnId="{6EDF8436-DAD2-4DA9-9297-8D661E70D915}">
      <dgm:prSet/>
      <dgm:spPr/>
      <dgm:t>
        <a:bodyPr/>
        <a:lstStyle/>
        <a:p>
          <a:endParaRPr lang="en-US"/>
        </a:p>
      </dgm:t>
    </dgm:pt>
    <dgm:pt modelId="{2F5AE575-4F0C-4B35-88C8-557004A0A561}">
      <dgm:prSet/>
      <dgm:spPr/>
      <dgm:t>
        <a:bodyPr/>
        <a:lstStyle/>
        <a:p>
          <a:pPr>
            <a:lnSpc>
              <a:spcPct val="100000"/>
            </a:lnSpc>
          </a:pPr>
          <a:r>
            <a:rPr lang="en-US" b="1"/>
            <a:t>Fast and Non-Invasive Identity Verification</a:t>
          </a:r>
          <a:endParaRPr lang="en-US"/>
        </a:p>
      </dgm:t>
    </dgm:pt>
    <dgm:pt modelId="{13B4278C-FF89-411A-8EF9-C01E72147266}" type="parTrans" cxnId="{2BD1B90E-32FC-4923-9DB7-328F616AF593}">
      <dgm:prSet/>
      <dgm:spPr/>
      <dgm:t>
        <a:bodyPr/>
        <a:lstStyle/>
        <a:p>
          <a:endParaRPr lang="en-US"/>
        </a:p>
      </dgm:t>
    </dgm:pt>
    <dgm:pt modelId="{014A591D-F761-4AE4-8798-100ACC21A837}" type="sibTrans" cxnId="{2BD1B90E-32FC-4923-9DB7-328F616AF593}">
      <dgm:prSet/>
      <dgm:spPr/>
      <dgm:t>
        <a:bodyPr/>
        <a:lstStyle/>
        <a:p>
          <a:endParaRPr lang="en-US"/>
        </a:p>
      </dgm:t>
    </dgm:pt>
    <dgm:pt modelId="{23D33695-32B8-4E01-9CA4-44E6C39F1A31}">
      <dgm:prSet/>
      <dgm:spPr/>
      <dgm:t>
        <a:bodyPr/>
        <a:lstStyle/>
        <a:p>
          <a:pPr>
            <a:lnSpc>
              <a:spcPct val="100000"/>
            </a:lnSpc>
          </a:pPr>
          <a:r>
            <a:rPr lang="en-US" b="1"/>
            <a:t>Banking</a:t>
          </a:r>
          <a:endParaRPr lang="en-US"/>
        </a:p>
      </dgm:t>
    </dgm:pt>
    <dgm:pt modelId="{D3851BC1-2126-40AD-82AA-D5C4B22A1D71}" type="parTrans" cxnId="{A42C2235-4786-468F-B687-256A4D4728C9}">
      <dgm:prSet/>
      <dgm:spPr/>
      <dgm:t>
        <a:bodyPr/>
        <a:lstStyle/>
        <a:p>
          <a:endParaRPr lang="en-US"/>
        </a:p>
      </dgm:t>
    </dgm:pt>
    <dgm:pt modelId="{B36F69D8-5D89-4199-9BA1-3C17A2C44BC3}" type="sibTrans" cxnId="{A42C2235-4786-468F-B687-256A4D4728C9}">
      <dgm:prSet/>
      <dgm:spPr/>
      <dgm:t>
        <a:bodyPr/>
        <a:lstStyle/>
        <a:p>
          <a:endParaRPr lang="en-US"/>
        </a:p>
      </dgm:t>
    </dgm:pt>
    <dgm:pt modelId="{274A9D15-65DE-4965-A0CB-DBDBFA84A2AE}">
      <dgm:prSet/>
      <dgm:spPr/>
      <dgm:t>
        <a:bodyPr/>
        <a:lstStyle/>
        <a:p>
          <a:pPr>
            <a:lnSpc>
              <a:spcPct val="100000"/>
            </a:lnSpc>
          </a:pPr>
          <a:r>
            <a:rPr lang="en-US" b="1"/>
            <a:t>Retail</a:t>
          </a:r>
          <a:endParaRPr lang="en-US"/>
        </a:p>
      </dgm:t>
    </dgm:pt>
    <dgm:pt modelId="{53C0F1A2-DECA-45D7-A916-FDAD3BCEA7B7}" type="parTrans" cxnId="{3D923C21-B9AF-4773-8A00-65B2F7A51367}">
      <dgm:prSet/>
      <dgm:spPr/>
      <dgm:t>
        <a:bodyPr/>
        <a:lstStyle/>
        <a:p>
          <a:endParaRPr lang="en-US"/>
        </a:p>
      </dgm:t>
    </dgm:pt>
    <dgm:pt modelId="{AFC5F9CF-AE2A-4698-AC97-6776C3A6A015}" type="sibTrans" cxnId="{3D923C21-B9AF-4773-8A00-65B2F7A51367}">
      <dgm:prSet/>
      <dgm:spPr/>
      <dgm:t>
        <a:bodyPr/>
        <a:lstStyle/>
        <a:p>
          <a:endParaRPr lang="en-US"/>
        </a:p>
      </dgm:t>
    </dgm:pt>
    <dgm:pt modelId="{5E23E7AB-4531-4194-87B5-F1A1959B74D4}">
      <dgm:prSet/>
      <dgm:spPr/>
      <dgm:t>
        <a:bodyPr/>
        <a:lstStyle/>
        <a:p>
          <a:pPr>
            <a:lnSpc>
              <a:spcPct val="100000"/>
            </a:lnSpc>
          </a:pPr>
          <a:r>
            <a:rPr lang="en-US" b="1"/>
            <a:t>Better Worker Attendance Systems</a:t>
          </a:r>
          <a:endParaRPr lang="en-US"/>
        </a:p>
      </dgm:t>
    </dgm:pt>
    <dgm:pt modelId="{70E17B7B-B038-4E25-9FE6-47B195D04E6A}" type="parTrans" cxnId="{F43C6DFE-3C7A-4C08-91EF-A3B08B09617E}">
      <dgm:prSet/>
      <dgm:spPr/>
      <dgm:t>
        <a:bodyPr/>
        <a:lstStyle/>
        <a:p>
          <a:endParaRPr lang="en-US"/>
        </a:p>
      </dgm:t>
    </dgm:pt>
    <dgm:pt modelId="{87429A9C-518D-4648-A092-7D7F89C74DD4}" type="sibTrans" cxnId="{F43C6DFE-3C7A-4C08-91EF-A3B08B09617E}">
      <dgm:prSet/>
      <dgm:spPr/>
      <dgm:t>
        <a:bodyPr/>
        <a:lstStyle/>
        <a:p>
          <a:endParaRPr lang="en-US"/>
        </a:p>
      </dgm:t>
    </dgm:pt>
    <dgm:pt modelId="{D0D5C748-2166-4E48-B69F-363FCFBDFC17}">
      <dgm:prSet/>
      <dgm:spPr/>
      <dgm:t>
        <a:bodyPr/>
        <a:lstStyle/>
        <a:p>
          <a:pPr>
            <a:lnSpc>
              <a:spcPct val="100000"/>
            </a:lnSpc>
          </a:pPr>
          <a:r>
            <a:rPr lang="en-US" b="1"/>
            <a:t>Face Recognition Furthers Enables Computer Vision</a:t>
          </a:r>
          <a:endParaRPr lang="en-US"/>
        </a:p>
      </dgm:t>
    </dgm:pt>
    <dgm:pt modelId="{F6C3D5C3-88EE-4BF1-BF2C-8A6468A4220F}" type="parTrans" cxnId="{4C9A6B62-757E-4EAF-83A8-12BB82AECF7A}">
      <dgm:prSet/>
      <dgm:spPr/>
      <dgm:t>
        <a:bodyPr/>
        <a:lstStyle/>
        <a:p>
          <a:endParaRPr lang="en-US"/>
        </a:p>
      </dgm:t>
    </dgm:pt>
    <dgm:pt modelId="{D7D96BEC-7847-47F8-AA6E-C13571C61639}" type="sibTrans" cxnId="{4C9A6B62-757E-4EAF-83A8-12BB82AECF7A}">
      <dgm:prSet/>
      <dgm:spPr/>
      <dgm:t>
        <a:bodyPr/>
        <a:lstStyle/>
        <a:p>
          <a:endParaRPr lang="en-US"/>
        </a:p>
      </dgm:t>
    </dgm:pt>
    <dgm:pt modelId="{B695722B-01F7-456B-849D-8D91993C383F}" type="pres">
      <dgm:prSet presAssocID="{15C5FC74-990C-4FCD-AB05-825DBF35614A}" presName="root" presStyleCnt="0">
        <dgm:presLayoutVars>
          <dgm:dir/>
          <dgm:resizeHandles val="exact"/>
        </dgm:presLayoutVars>
      </dgm:prSet>
      <dgm:spPr/>
    </dgm:pt>
    <dgm:pt modelId="{61F8BDDB-6D3E-4676-AF69-B0936ACB11D4}" type="pres">
      <dgm:prSet presAssocID="{7AC95DE5-2B65-4142-8E23-3B89C832EF4C}" presName="compNode" presStyleCnt="0"/>
      <dgm:spPr/>
    </dgm:pt>
    <dgm:pt modelId="{CF867302-4689-4BD1-85EB-288BBABCC343}" type="pres">
      <dgm:prSet presAssocID="{7AC95DE5-2B65-4142-8E23-3B89C832EF4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46E7BD64-A680-466D-B074-AD66F229C513}" type="pres">
      <dgm:prSet presAssocID="{7AC95DE5-2B65-4142-8E23-3B89C832EF4C}" presName="spaceRect" presStyleCnt="0"/>
      <dgm:spPr/>
    </dgm:pt>
    <dgm:pt modelId="{0C754154-C565-478E-9155-087524435933}" type="pres">
      <dgm:prSet presAssocID="{7AC95DE5-2B65-4142-8E23-3B89C832EF4C}" presName="textRect" presStyleLbl="revTx" presStyleIdx="0" presStyleCnt="6">
        <dgm:presLayoutVars>
          <dgm:chMax val="1"/>
          <dgm:chPref val="1"/>
        </dgm:presLayoutVars>
      </dgm:prSet>
      <dgm:spPr/>
    </dgm:pt>
    <dgm:pt modelId="{C01A4A94-A317-4C83-B421-104856772931}" type="pres">
      <dgm:prSet presAssocID="{E564DC7C-AF52-4276-95B4-13F635C619E5}" presName="sibTrans" presStyleCnt="0"/>
      <dgm:spPr/>
    </dgm:pt>
    <dgm:pt modelId="{D62A0DA1-3DB0-45D0-A222-170AE4EA38E7}" type="pres">
      <dgm:prSet presAssocID="{2F5AE575-4F0C-4B35-88C8-557004A0A561}" presName="compNode" presStyleCnt="0"/>
      <dgm:spPr/>
    </dgm:pt>
    <dgm:pt modelId="{B3E6E748-5526-42B3-8C4F-F0CF9A364B17}" type="pres">
      <dgm:prSet presAssocID="{2F5AE575-4F0C-4B35-88C8-557004A0A56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g"/>
        </a:ext>
      </dgm:extLst>
    </dgm:pt>
    <dgm:pt modelId="{D5098790-CEC6-4998-8C11-77BE471AFB6D}" type="pres">
      <dgm:prSet presAssocID="{2F5AE575-4F0C-4B35-88C8-557004A0A561}" presName="spaceRect" presStyleCnt="0"/>
      <dgm:spPr/>
    </dgm:pt>
    <dgm:pt modelId="{DCFE451F-5858-4E2C-91A7-017D5DA49A69}" type="pres">
      <dgm:prSet presAssocID="{2F5AE575-4F0C-4B35-88C8-557004A0A561}" presName="textRect" presStyleLbl="revTx" presStyleIdx="1" presStyleCnt="6">
        <dgm:presLayoutVars>
          <dgm:chMax val="1"/>
          <dgm:chPref val="1"/>
        </dgm:presLayoutVars>
      </dgm:prSet>
      <dgm:spPr/>
    </dgm:pt>
    <dgm:pt modelId="{A1026F3B-8617-4C0A-B75E-E859B9F4C1E1}" type="pres">
      <dgm:prSet presAssocID="{014A591D-F761-4AE4-8798-100ACC21A837}" presName="sibTrans" presStyleCnt="0"/>
      <dgm:spPr/>
    </dgm:pt>
    <dgm:pt modelId="{6C63744B-F955-4F2E-9104-1C6DB4883B5C}" type="pres">
      <dgm:prSet presAssocID="{23D33695-32B8-4E01-9CA4-44E6C39F1A31}" presName="compNode" presStyleCnt="0"/>
      <dgm:spPr/>
    </dgm:pt>
    <dgm:pt modelId="{095EA259-1E47-4CBF-9BA1-44637A85DDAC}" type="pres">
      <dgm:prSet presAssocID="{23D33695-32B8-4E01-9CA4-44E6C39F1A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6B83FD6A-406B-4795-BAFF-3A23B22438D4}" type="pres">
      <dgm:prSet presAssocID="{23D33695-32B8-4E01-9CA4-44E6C39F1A31}" presName="spaceRect" presStyleCnt="0"/>
      <dgm:spPr/>
    </dgm:pt>
    <dgm:pt modelId="{93DF1C4C-F833-4AA1-B473-6B88F59131A5}" type="pres">
      <dgm:prSet presAssocID="{23D33695-32B8-4E01-9CA4-44E6C39F1A31}" presName="textRect" presStyleLbl="revTx" presStyleIdx="2" presStyleCnt="6">
        <dgm:presLayoutVars>
          <dgm:chMax val="1"/>
          <dgm:chPref val="1"/>
        </dgm:presLayoutVars>
      </dgm:prSet>
      <dgm:spPr/>
    </dgm:pt>
    <dgm:pt modelId="{37DDA041-45BE-4794-9E06-B3B836F9A911}" type="pres">
      <dgm:prSet presAssocID="{B36F69D8-5D89-4199-9BA1-3C17A2C44BC3}" presName="sibTrans" presStyleCnt="0"/>
      <dgm:spPr/>
    </dgm:pt>
    <dgm:pt modelId="{9EFF1291-87FC-4F79-ACDE-B2295171595D}" type="pres">
      <dgm:prSet presAssocID="{274A9D15-65DE-4965-A0CB-DBDBFA84A2AE}" presName="compNode" presStyleCnt="0"/>
      <dgm:spPr/>
    </dgm:pt>
    <dgm:pt modelId="{9BF26AD9-FD00-4040-A9EE-70A9E527FCC1}" type="pres">
      <dgm:prSet presAssocID="{274A9D15-65DE-4965-A0CB-DBDBFA84A2A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re"/>
        </a:ext>
      </dgm:extLst>
    </dgm:pt>
    <dgm:pt modelId="{6DA1679A-87EB-42D5-B879-9051C0874C7E}" type="pres">
      <dgm:prSet presAssocID="{274A9D15-65DE-4965-A0CB-DBDBFA84A2AE}" presName="spaceRect" presStyleCnt="0"/>
      <dgm:spPr/>
    </dgm:pt>
    <dgm:pt modelId="{41E50071-ACA2-468B-8310-66561167108F}" type="pres">
      <dgm:prSet presAssocID="{274A9D15-65DE-4965-A0CB-DBDBFA84A2AE}" presName="textRect" presStyleLbl="revTx" presStyleIdx="3" presStyleCnt="6">
        <dgm:presLayoutVars>
          <dgm:chMax val="1"/>
          <dgm:chPref val="1"/>
        </dgm:presLayoutVars>
      </dgm:prSet>
      <dgm:spPr/>
    </dgm:pt>
    <dgm:pt modelId="{9771D9BF-E640-4E64-8C0D-F77AE0FC36C6}" type="pres">
      <dgm:prSet presAssocID="{AFC5F9CF-AE2A-4698-AC97-6776C3A6A015}" presName="sibTrans" presStyleCnt="0"/>
      <dgm:spPr/>
    </dgm:pt>
    <dgm:pt modelId="{ECC830EA-5321-4FFD-B096-398DAF55BF35}" type="pres">
      <dgm:prSet presAssocID="{5E23E7AB-4531-4194-87B5-F1A1959B74D4}" presName="compNode" presStyleCnt="0"/>
      <dgm:spPr/>
    </dgm:pt>
    <dgm:pt modelId="{59C061D3-CB54-42EA-99E2-79022775BFD7}" type="pres">
      <dgm:prSet presAssocID="{5E23E7AB-4531-4194-87B5-F1A1959B74D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F60F9330-A84D-4C41-AB5F-0AC56BCBB7D4}" type="pres">
      <dgm:prSet presAssocID="{5E23E7AB-4531-4194-87B5-F1A1959B74D4}" presName="spaceRect" presStyleCnt="0"/>
      <dgm:spPr/>
    </dgm:pt>
    <dgm:pt modelId="{EA2947D3-F273-4C00-9EB7-D8A7B7D629C6}" type="pres">
      <dgm:prSet presAssocID="{5E23E7AB-4531-4194-87B5-F1A1959B74D4}" presName="textRect" presStyleLbl="revTx" presStyleIdx="4" presStyleCnt="6">
        <dgm:presLayoutVars>
          <dgm:chMax val="1"/>
          <dgm:chPref val="1"/>
        </dgm:presLayoutVars>
      </dgm:prSet>
      <dgm:spPr/>
    </dgm:pt>
    <dgm:pt modelId="{72D243F9-7DBE-4989-9880-CA8CBD025B0A}" type="pres">
      <dgm:prSet presAssocID="{87429A9C-518D-4648-A092-7D7F89C74DD4}" presName="sibTrans" presStyleCnt="0"/>
      <dgm:spPr/>
    </dgm:pt>
    <dgm:pt modelId="{C777DDB1-78D3-4531-A9A5-C29315BFD456}" type="pres">
      <dgm:prSet presAssocID="{D0D5C748-2166-4E48-B69F-363FCFBDFC17}" presName="compNode" presStyleCnt="0"/>
      <dgm:spPr/>
    </dgm:pt>
    <dgm:pt modelId="{FD963EAE-E890-4098-88B0-621DBEAD4BEA}" type="pres">
      <dgm:prSet presAssocID="{D0D5C748-2166-4E48-B69F-363FCFBDFC1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ye"/>
        </a:ext>
      </dgm:extLst>
    </dgm:pt>
    <dgm:pt modelId="{041A6AB3-EF4D-4CF8-9466-78BCFDE9A7FC}" type="pres">
      <dgm:prSet presAssocID="{D0D5C748-2166-4E48-B69F-363FCFBDFC17}" presName="spaceRect" presStyleCnt="0"/>
      <dgm:spPr/>
    </dgm:pt>
    <dgm:pt modelId="{8FA16817-B52F-4BBB-A17B-042D17DB4922}" type="pres">
      <dgm:prSet presAssocID="{D0D5C748-2166-4E48-B69F-363FCFBDFC17}" presName="textRect" presStyleLbl="revTx" presStyleIdx="5" presStyleCnt="6">
        <dgm:presLayoutVars>
          <dgm:chMax val="1"/>
          <dgm:chPref val="1"/>
        </dgm:presLayoutVars>
      </dgm:prSet>
      <dgm:spPr/>
    </dgm:pt>
  </dgm:ptLst>
  <dgm:cxnLst>
    <dgm:cxn modelId="{051F220B-7B73-44F9-9E83-64B71C50FEE2}" type="presOf" srcId="{15C5FC74-990C-4FCD-AB05-825DBF35614A}" destId="{B695722B-01F7-456B-849D-8D91993C383F}" srcOrd="0" destOrd="0" presId="urn:microsoft.com/office/officeart/2018/2/layout/IconLabelList"/>
    <dgm:cxn modelId="{2BD1B90E-32FC-4923-9DB7-328F616AF593}" srcId="{15C5FC74-990C-4FCD-AB05-825DBF35614A}" destId="{2F5AE575-4F0C-4B35-88C8-557004A0A561}" srcOrd="1" destOrd="0" parTransId="{13B4278C-FF89-411A-8EF9-C01E72147266}" sibTransId="{014A591D-F761-4AE4-8798-100ACC21A837}"/>
    <dgm:cxn modelId="{A44F0610-9DCB-4E7C-935B-DE2789D827B0}" type="presOf" srcId="{5E23E7AB-4531-4194-87B5-F1A1959B74D4}" destId="{EA2947D3-F273-4C00-9EB7-D8A7B7D629C6}" srcOrd="0" destOrd="0" presId="urn:microsoft.com/office/officeart/2018/2/layout/IconLabelList"/>
    <dgm:cxn modelId="{EB8E011D-5A29-4EDC-B609-B5C0C6BD40A7}" type="presOf" srcId="{2F5AE575-4F0C-4B35-88C8-557004A0A561}" destId="{DCFE451F-5858-4E2C-91A7-017D5DA49A69}" srcOrd="0" destOrd="0" presId="urn:microsoft.com/office/officeart/2018/2/layout/IconLabelList"/>
    <dgm:cxn modelId="{3D923C21-B9AF-4773-8A00-65B2F7A51367}" srcId="{15C5FC74-990C-4FCD-AB05-825DBF35614A}" destId="{274A9D15-65DE-4965-A0CB-DBDBFA84A2AE}" srcOrd="3" destOrd="0" parTransId="{53C0F1A2-DECA-45D7-A916-FDAD3BCEA7B7}" sibTransId="{AFC5F9CF-AE2A-4698-AC97-6776C3A6A015}"/>
    <dgm:cxn modelId="{A42C2235-4786-468F-B687-256A4D4728C9}" srcId="{15C5FC74-990C-4FCD-AB05-825DBF35614A}" destId="{23D33695-32B8-4E01-9CA4-44E6C39F1A31}" srcOrd="2" destOrd="0" parTransId="{D3851BC1-2126-40AD-82AA-D5C4B22A1D71}" sibTransId="{B36F69D8-5D89-4199-9BA1-3C17A2C44BC3}"/>
    <dgm:cxn modelId="{6EDF8436-DAD2-4DA9-9297-8D661E70D915}" srcId="{15C5FC74-990C-4FCD-AB05-825DBF35614A}" destId="{7AC95DE5-2B65-4142-8E23-3B89C832EF4C}" srcOrd="0" destOrd="0" parTransId="{C5657142-2C8E-4746-B08F-C59EAAB4B919}" sibTransId="{E564DC7C-AF52-4276-95B4-13F635C619E5}"/>
    <dgm:cxn modelId="{4C9A6B62-757E-4EAF-83A8-12BB82AECF7A}" srcId="{15C5FC74-990C-4FCD-AB05-825DBF35614A}" destId="{D0D5C748-2166-4E48-B69F-363FCFBDFC17}" srcOrd="5" destOrd="0" parTransId="{F6C3D5C3-88EE-4BF1-BF2C-8A6468A4220F}" sibTransId="{D7D96BEC-7847-47F8-AA6E-C13571C61639}"/>
    <dgm:cxn modelId="{F94F9C98-D592-4C6E-9D21-070DBAC2EF7D}" type="presOf" srcId="{D0D5C748-2166-4E48-B69F-363FCFBDFC17}" destId="{8FA16817-B52F-4BBB-A17B-042D17DB4922}" srcOrd="0" destOrd="0" presId="urn:microsoft.com/office/officeart/2018/2/layout/IconLabelList"/>
    <dgm:cxn modelId="{7D66C2C4-E51F-4EA0-B566-78EA765A3C77}" type="presOf" srcId="{23D33695-32B8-4E01-9CA4-44E6C39F1A31}" destId="{93DF1C4C-F833-4AA1-B473-6B88F59131A5}" srcOrd="0" destOrd="0" presId="urn:microsoft.com/office/officeart/2018/2/layout/IconLabelList"/>
    <dgm:cxn modelId="{D7B866E2-F91C-4ECC-B7A8-6EB28D92BB83}" type="presOf" srcId="{7AC95DE5-2B65-4142-8E23-3B89C832EF4C}" destId="{0C754154-C565-478E-9155-087524435933}" srcOrd="0" destOrd="0" presId="urn:microsoft.com/office/officeart/2018/2/layout/IconLabelList"/>
    <dgm:cxn modelId="{C2A455E3-4AC1-4E55-81C6-9A8A3BAD9791}" type="presOf" srcId="{274A9D15-65DE-4965-A0CB-DBDBFA84A2AE}" destId="{41E50071-ACA2-468B-8310-66561167108F}" srcOrd="0" destOrd="0" presId="urn:microsoft.com/office/officeart/2018/2/layout/IconLabelList"/>
    <dgm:cxn modelId="{F43C6DFE-3C7A-4C08-91EF-A3B08B09617E}" srcId="{15C5FC74-990C-4FCD-AB05-825DBF35614A}" destId="{5E23E7AB-4531-4194-87B5-F1A1959B74D4}" srcOrd="4" destOrd="0" parTransId="{70E17B7B-B038-4E25-9FE6-47B195D04E6A}" sibTransId="{87429A9C-518D-4648-A092-7D7F89C74DD4}"/>
    <dgm:cxn modelId="{1AF18EC3-6BDB-44BE-8FA0-593B202E8793}" type="presParOf" srcId="{B695722B-01F7-456B-849D-8D91993C383F}" destId="{61F8BDDB-6D3E-4676-AF69-B0936ACB11D4}" srcOrd="0" destOrd="0" presId="urn:microsoft.com/office/officeart/2018/2/layout/IconLabelList"/>
    <dgm:cxn modelId="{19FFD5EF-FFD3-431A-A923-2F2365D69995}" type="presParOf" srcId="{61F8BDDB-6D3E-4676-AF69-B0936ACB11D4}" destId="{CF867302-4689-4BD1-85EB-288BBABCC343}" srcOrd="0" destOrd="0" presId="urn:microsoft.com/office/officeart/2018/2/layout/IconLabelList"/>
    <dgm:cxn modelId="{806638C8-4ECC-4994-806C-B7FEC255A7E0}" type="presParOf" srcId="{61F8BDDB-6D3E-4676-AF69-B0936ACB11D4}" destId="{46E7BD64-A680-466D-B074-AD66F229C513}" srcOrd="1" destOrd="0" presId="urn:microsoft.com/office/officeart/2018/2/layout/IconLabelList"/>
    <dgm:cxn modelId="{F7F8E686-43DD-4392-B3BA-4CEFC6071D58}" type="presParOf" srcId="{61F8BDDB-6D3E-4676-AF69-B0936ACB11D4}" destId="{0C754154-C565-478E-9155-087524435933}" srcOrd="2" destOrd="0" presId="urn:microsoft.com/office/officeart/2018/2/layout/IconLabelList"/>
    <dgm:cxn modelId="{9A1BEB4D-2D3B-41F9-8CDA-067C44E470A1}" type="presParOf" srcId="{B695722B-01F7-456B-849D-8D91993C383F}" destId="{C01A4A94-A317-4C83-B421-104856772931}" srcOrd="1" destOrd="0" presId="urn:microsoft.com/office/officeart/2018/2/layout/IconLabelList"/>
    <dgm:cxn modelId="{B5BF0C8E-97FE-452A-862E-E163DEAAED3B}" type="presParOf" srcId="{B695722B-01F7-456B-849D-8D91993C383F}" destId="{D62A0DA1-3DB0-45D0-A222-170AE4EA38E7}" srcOrd="2" destOrd="0" presId="urn:microsoft.com/office/officeart/2018/2/layout/IconLabelList"/>
    <dgm:cxn modelId="{F3FBC4F2-81C6-4F36-9E4F-C0566BFCB178}" type="presParOf" srcId="{D62A0DA1-3DB0-45D0-A222-170AE4EA38E7}" destId="{B3E6E748-5526-42B3-8C4F-F0CF9A364B17}" srcOrd="0" destOrd="0" presId="urn:microsoft.com/office/officeart/2018/2/layout/IconLabelList"/>
    <dgm:cxn modelId="{779B3CFF-E62F-4D88-9F85-556B1B3E6BC2}" type="presParOf" srcId="{D62A0DA1-3DB0-45D0-A222-170AE4EA38E7}" destId="{D5098790-CEC6-4998-8C11-77BE471AFB6D}" srcOrd="1" destOrd="0" presId="urn:microsoft.com/office/officeart/2018/2/layout/IconLabelList"/>
    <dgm:cxn modelId="{C43F860B-18D5-4263-B909-DB04C5AD345F}" type="presParOf" srcId="{D62A0DA1-3DB0-45D0-A222-170AE4EA38E7}" destId="{DCFE451F-5858-4E2C-91A7-017D5DA49A69}" srcOrd="2" destOrd="0" presId="urn:microsoft.com/office/officeart/2018/2/layout/IconLabelList"/>
    <dgm:cxn modelId="{7AD7214B-4013-42B6-AF5F-4BAAF9137E46}" type="presParOf" srcId="{B695722B-01F7-456B-849D-8D91993C383F}" destId="{A1026F3B-8617-4C0A-B75E-E859B9F4C1E1}" srcOrd="3" destOrd="0" presId="urn:microsoft.com/office/officeart/2018/2/layout/IconLabelList"/>
    <dgm:cxn modelId="{2B3AA4BC-5731-4D08-BFB0-84D08BB1484A}" type="presParOf" srcId="{B695722B-01F7-456B-849D-8D91993C383F}" destId="{6C63744B-F955-4F2E-9104-1C6DB4883B5C}" srcOrd="4" destOrd="0" presId="urn:microsoft.com/office/officeart/2018/2/layout/IconLabelList"/>
    <dgm:cxn modelId="{A73A3AEF-05F0-43B1-A3C0-B3CD438CC4E9}" type="presParOf" srcId="{6C63744B-F955-4F2E-9104-1C6DB4883B5C}" destId="{095EA259-1E47-4CBF-9BA1-44637A85DDAC}" srcOrd="0" destOrd="0" presId="urn:microsoft.com/office/officeart/2018/2/layout/IconLabelList"/>
    <dgm:cxn modelId="{6E289A9D-6157-439D-B831-1BB1DC6B03C4}" type="presParOf" srcId="{6C63744B-F955-4F2E-9104-1C6DB4883B5C}" destId="{6B83FD6A-406B-4795-BAFF-3A23B22438D4}" srcOrd="1" destOrd="0" presId="urn:microsoft.com/office/officeart/2018/2/layout/IconLabelList"/>
    <dgm:cxn modelId="{EDE43E01-9695-4B2E-8A1C-05D91E11854E}" type="presParOf" srcId="{6C63744B-F955-4F2E-9104-1C6DB4883B5C}" destId="{93DF1C4C-F833-4AA1-B473-6B88F59131A5}" srcOrd="2" destOrd="0" presId="urn:microsoft.com/office/officeart/2018/2/layout/IconLabelList"/>
    <dgm:cxn modelId="{0460705F-1847-4049-A1AE-BBF91B1EF871}" type="presParOf" srcId="{B695722B-01F7-456B-849D-8D91993C383F}" destId="{37DDA041-45BE-4794-9E06-B3B836F9A911}" srcOrd="5" destOrd="0" presId="urn:microsoft.com/office/officeart/2018/2/layout/IconLabelList"/>
    <dgm:cxn modelId="{8CE56ABF-29D2-4544-A576-3D40B0858E6E}" type="presParOf" srcId="{B695722B-01F7-456B-849D-8D91993C383F}" destId="{9EFF1291-87FC-4F79-ACDE-B2295171595D}" srcOrd="6" destOrd="0" presId="urn:microsoft.com/office/officeart/2018/2/layout/IconLabelList"/>
    <dgm:cxn modelId="{1B14719D-BD89-4C2E-B2CA-6B2DF54F44EE}" type="presParOf" srcId="{9EFF1291-87FC-4F79-ACDE-B2295171595D}" destId="{9BF26AD9-FD00-4040-A9EE-70A9E527FCC1}" srcOrd="0" destOrd="0" presId="urn:microsoft.com/office/officeart/2018/2/layout/IconLabelList"/>
    <dgm:cxn modelId="{C416CD8E-8A1A-4D93-98E1-09FCF5671F88}" type="presParOf" srcId="{9EFF1291-87FC-4F79-ACDE-B2295171595D}" destId="{6DA1679A-87EB-42D5-B879-9051C0874C7E}" srcOrd="1" destOrd="0" presId="urn:microsoft.com/office/officeart/2018/2/layout/IconLabelList"/>
    <dgm:cxn modelId="{7D2E25E7-88D2-4953-BD27-B4FEFCC69A26}" type="presParOf" srcId="{9EFF1291-87FC-4F79-ACDE-B2295171595D}" destId="{41E50071-ACA2-468B-8310-66561167108F}" srcOrd="2" destOrd="0" presId="urn:microsoft.com/office/officeart/2018/2/layout/IconLabelList"/>
    <dgm:cxn modelId="{74C814B4-DF19-4577-8E9C-89F6C4F9C74F}" type="presParOf" srcId="{B695722B-01F7-456B-849D-8D91993C383F}" destId="{9771D9BF-E640-4E64-8C0D-F77AE0FC36C6}" srcOrd="7" destOrd="0" presId="urn:microsoft.com/office/officeart/2018/2/layout/IconLabelList"/>
    <dgm:cxn modelId="{82C3E1CE-34D4-4F4A-A516-E2EED5BEA99A}" type="presParOf" srcId="{B695722B-01F7-456B-849D-8D91993C383F}" destId="{ECC830EA-5321-4FFD-B096-398DAF55BF35}" srcOrd="8" destOrd="0" presId="urn:microsoft.com/office/officeart/2018/2/layout/IconLabelList"/>
    <dgm:cxn modelId="{10FD99AF-7417-4591-8960-0F0EBF1612AD}" type="presParOf" srcId="{ECC830EA-5321-4FFD-B096-398DAF55BF35}" destId="{59C061D3-CB54-42EA-99E2-79022775BFD7}" srcOrd="0" destOrd="0" presId="urn:microsoft.com/office/officeart/2018/2/layout/IconLabelList"/>
    <dgm:cxn modelId="{EBEA97F7-7FEE-4FA9-BC98-896B9DC68EA8}" type="presParOf" srcId="{ECC830EA-5321-4FFD-B096-398DAF55BF35}" destId="{F60F9330-A84D-4C41-AB5F-0AC56BCBB7D4}" srcOrd="1" destOrd="0" presId="urn:microsoft.com/office/officeart/2018/2/layout/IconLabelList"/>
    <dgm:cxn modelId="{5A973A56-8CFB-45D8-A7F3-076E9478779E}" type="presParOf" srcId="{ECC830EA-5321-4FFD-B096-398DAF55BF35}" destId="{EA2947D3-F273-4C00-9EB7-D8A7B7D629C6}" srcOrd="2" destOrd="0" presId="urn:microsoft.com/office/officeart/2018/2/layout/IconLabelList"/>
    <dgm:cxn modelId="{97D961EF-0CC8-42D9-939B-27D109AD12ED}" type="presParOf" srcId="{B695722B-01F7-456B-849D-8D91993C383F}" destId="{72D243F9-7DBE-4989-9880-CA8CBD025B0A}" srcOrd="9" destOrd="0" presId="urn:microsoft.com/office/officeart/2018/2/layout/IconLabelList"/>
    <dgm:cxn modelId="{C9D4EA5F-0CCA-4528-BB03-18626734AD0C}" type="presParOf" srcId="{B695722B-01F7-456B-849D-8D91993C383F}" destId="{C777DDB1-78D3-4531-A9A5-C29315BFD456}" srcOrd="10" destOrd="0" presId="urn:microsoft.com/office/officeart/2018/2/layout/IconLabelList"/>
    <dgm:cxn modelId="{E6C798B7-3215-4099-B32C-8BBAE78E9888}" type="presParOf" srcId="{C777DDB1-78D3-4531-A9A5-C29315BFD456}" destId="{FD963EAE-E890-4098-88B0-621DBEAD4BEA}" srcOrd="0" destOrd="0" presId="urn:microsoft.com/office/officeart/2018/2/layout/IconLabelList"/>
    <dgm:cxn modelId="{EA7BF84F-C5AD-4101-B9D0-66424E52F8C5}" type="presParOf" srcId="{C777DDB1-78D3-4531-A9A5-C29315BFD456}" destId="{041A6AB3-EF4D-4CF8-9466-78BCFDE9A7FC}" srcOrd="1" destOrd="0" presId="urn:microsoft.com/office/officeart/2018/2/layout/IconLabelList"/>
    <dgm:cxn modelId="{32A41690-0AB3-4B6B-9006-2909C0346F14}" type="presParOf" srcId="{C777DDB1-78D3-4531-A9A5-C29315BFD456}" destId="{8FA16817-B52F-4BBB-A17B-042D17DB49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E7F4B-BE86-4166-9D14-306E4C518273}">
      <dsp:nvSpPr>
        <dsp:cNvPr id="0" name=""/>
        <dsp:cNvSpPr/>
      </dsp:nvSpPr>
      <dsp:spPr>
        <a:xfrm>
          <a:off x="0" y="0"/>
          <a:ext cx="48696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144DCA-D762-455B-87C4-B18548592680}">
      <dsp:nvSpPr>
        <dsp:cNvPr id="0" name=""/>
        <dsp:cNvSpPr/>
      </dsp:nvSpPr>
      <dsp:spPr>
        <a:xfrm>
          <a:off x="0" y="0"/>
          <a:ext cx="4869656"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Speech Emotion Recognition, abbreviated as SER, is the act of attempting to recognize human emotion and affective states from speech. This is capitalizing on the fact that voice often reflects underlying emotion through tone and pitch. </a:t>
          </a:r>
        </a:p>
      </dsp:txBody>
      <dsp:txXfrm>
        <a:off x="0" y="0"/>
        <a:ext cx="4869656" cy="2552700"/>
      </dsp:txXfrm>
    </dsp:sp>
    <dsp:sp modelId="{A620A98B-F50F-4F8F-B1DA-49053EFCB8BD}">
      <dsp:nvSpPr>
        <dsp:cNvPr id="0" name=""/>
        <dsp:cNvSpPr/>
      </dsp:nvSpPr>
      <dsp:spPr>
        <a:xfrm>
          <a:off x="0" y="2552700"/>
          <a:ext cx="486965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A4FA46-E39E-4CBE-8768-F02DBF7FEC40}">
      <dsp:nvSpPr>
        <dsp:cNvPr id="0" name=""/>
        <dsp:cNvSpPr/>
      </dsp:nvSpPr>
      <dsp:spPr>
        <a:xfrm>
          <a:off x="0" y="2552700"/>
          <a:ext cx="4869656"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Using librosa technique for it. librosa is a python library for analyzing audio and music. </a:t>
          </a:r>
        </a:p>
      </dsp:txBody>
      <dsp:txXfrm>
        <a:off x="0" y="2552700"/>
        <a:ext cx="4869656" cy="255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680C6-9498-4343-BDDC-77AE043518A1}">
      <dsp:nvSpPr>
        <dsp:cNvPr id="0" name=""/>
        <dsp:cNvSpPr/>
      </dsp:nvSpPr>
      <dsp:spPr>
        <a:xfrm>
          <a:off x="749930" y="278284"/>
          <a:ext cx="995284" cy="995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AE7E6-8C8E-4A11-8014-17B489241EB4}">
      <dsp:nvSpPr>
        <dsp:cNvPr id="0" name=""/>
        <dsp:cNvSpPr/>
      </dsp:nvSpPr>
      <dsp:spPr>
        <a:xfrm>
          <a:off x="141701" y="1583119"/>
          <a:ext cx="22117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There are usually 3 main steps for speech emotion detection: signal processing, feature exaction and selection, as well as classification. </a:t>
          </a:r>
        </a:p>
      </dsp:txBody>
      <dsp:txXfrm>
        <a:off x="141701" y="1583119"/>
        <a:ext cx="2211743" cy="720000"/>
      </dsp:txXfrm>
    </dsp:sp>
    <dsp:sp modelId="{10B91D02-CECA-4315-A4E4-0D2627E80CD7}">
      <dsp:nvSpPr>
        <dsp:cNvPr id="0" name=""/>
        <dsp:cNvSpPr/>
      </dsp:nvSpPr>
      <dsp:spPr>
        <a:xfrm>
          <a:off x="3348728" y="278284"/>
          <a:ext cx="995284" cy="995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741610-F5EF-488C-A40C-1E71CB600BD7}">
      <dsp:nvSpPr>
        <dsp:cNvPr id="0" name=""/>
        <dsp:cNvSpPr/>
      </dsp:nvSpPr>
      <dsp:spPr>
        <a:xfrm>
          <a:off x="2740499" y="1583119"/>
          <a:ext cx="22117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 the first step, the acoustic signal is processed and segmented into smaller units. </a:t>
          </a:r>
        </a:p>
      </dsp:txBody>
      <dsp:txXfrm>
        <a:off x="2740499" y="1583119"/>
        <a:ext cx="2211743" cy="720000"/>
      </dsp:txXfrm>
    </dsp:sp>
    <dsp:sp modelId="{46D32520-55F3-4807-B2A0-4EBC347BDCFC}">
      <dsp:nvSpPr>
        <dsp:cNvPr id="0" name=""/>
        <dsp:cNvSpPr/>
      </dsp:nvSpPr>
      <dsp:spPr>
        <a:xfrm>
          <a:off x="749930" y="2856054"/>
          <a:ext cx="995284" cy="995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F3D3F-EC05-475E-84FF-B8D7CA76082C}">
      <dsp:nvSpPr>
        <dsp:cNvPr id="0" name=""/>
        <dsp:cNvSpPr/>
      </dsp:nvSpPr>
      <dsp:spPr>
        <a:xfrm>
          <a:off x="141701" y="4160889"/>
          <a:ext cx="22117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 the second step, the features of these small units were extracted and selected to represent different emotions. </a:t>
          </a:r>
        </a:p>
      </dsp:txBody>
      <dsp:txXfrm>
        <a:off x="141701" y="4160889"/>
        <a:ext cx="2211743" cy="720000"/>
      </dsp:txXfrm>
    </dsp:sp>
    <dsp:sp modelId="{8314DA51-C879-4A77-8932-37877C41BBEC}">
      <dsp:nvSpPr>
        <dsp:cNvPr id="0" name=""/>
        <dsp:cNvSpPr/>
      </dsp:nvSpPr>
      <dsp:spPr>
        <a:xfrm>
          <a:off x="3348728" y="2856054"/>
          <a:ext cx="995284" cy="995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39E92-C3E4-48AB-940B-2E802A9ED300}">
      <dsp:nvSpPr>
        <dsp:cNvPr id="0" name=""/>
        <dsp:cNvSpPr/>
      </dsp:nvSpPr>
      <dsp:spPr>
        <a:xfrm>
          <a:off x="2740499" y="4160889"/>
          <a:ext cx="22117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Finally, in the classification step, models are trained with emotion labels and then used to predict the emotion of a new instance.</a:t>
          </a:r>
        </a:p>
      </dsp:txBody>
      <dsp:txXfrm>
        <a:off x="2740499" y="4160889"/>
        <a:ext cx="221174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BD909-AFF7-4711-98DD-FD2CF4A093CB}">
      <dsp:nvSpPr>
        <dsp:cNvPr id="0" name=""/>
        <dsp:cNvSpPr/>
      </dsp:nvSpPr>
      <dsp:spPr>
        <a:xfrm>
          <a:off x="2138737" y="935381"/>
          <a:ext cx="461493" cy="91440"/>
        </a:xfrm>
        <a:custGeom>
          <a:avLst/>
          <a:gdLst/>
          <a:ahLst/>
          <a:cxnLst/>
          <a:rect l="0" t="0" r="0" b="0"/>
          <a:pathLst>
            <a:path>
              <a:moveTo>
                <a:pt x="0" y="45720"/>
              </a:moveTo>
              <a:lnTo>
                <a:pt x="46149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57181" y="978641"/>
        <a:ext cx="24604" cy="4920"/>
      </dsp:txXfrm>
    </dsp:sp>
    <dsp:sp modelId="{00C48924-E2E4-4A52-A54B-81B3225888E0}">
      <dsp:nvSpPr>
        <dsp:cNvPr id="0" name=""/>
        <dsp:cNvSpPr/>
      </dsp:nvSpPr>
      <dsp:spPr>
        <a:xfrm>
          <a:off x="1002" y="339241"/>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1- Voice Recording</a:t>
          </a:r>
        </a:p>
      </dsp:txBody>
      <dsp:txXfrm>
        <a:off x="1002" y="339241"/>
        <a:ext cx="2139535" cy="1283721"/>
      </dsp:txXfrm>
    </dsp:sp>
    <dsp:sp modelId="{CAAC77B6-0B11-4BDB-837C-212B00E2EC53}">
      <dsp:nvSpPr>
        <dsp:cNvPr id="0" name=""/>
        <dsp:cNvSpPr/>
      </dsp:nvSpPr>
      <dsp:spPr>
        <a:xfrm>
          <a:off x="1070769" y="1621162"/>
          <a:ext cx="2631628" cy="461493"/>
        </a:xfrm>
        <a:custGeom>
          <a:avLst/>
          <a:gdLst/>
          <a:ahLst/>
          <a:cxnLst/>
          <a:rect l="0" t="0" r="0" b="0"/>
          <a:pathLst>
            <a:path>
              <a:moveTo>
                <a:pt x="2631628" y="0"/>
              </a:moveTo>
              <a:lnTo>
                <a:pt x="2631628" y="247846"/>
              </a:lnTo>
              <a:lnTo>
                <a:pt x="0" y="247846"/>
              </a:lnTo>
              <a:lnTo>
                <a:pt x="0" y="46149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9652" y="1849448"/>
        <a:ext cx="133862" cy="4920"/>
      </dsp:txXfrm>
    </dsp:sp>
    <dsp:sp modelId="{E559FB27-0CC9-4CAB-B9A0-1D82462D4E8A}">
      <dsp:nvSpPr>
        <dsp:cNvPr id="0" name=""/>
        <dsp:cNvSpPr/>
      </dsp:nvSpPr>
      <dsp:spPr>
        <a:xfrm>
          <a:off x="2632630" y="339241"/>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2- Audio Breaking (Discretization)</a:t>
          </a:r>
        </a:p>
      </dsp:txBody>
      <dsp:txXfrm>
        <a:off x="2632630" y="339241"/>
        <a:ext cx="2139535" cy="1283721"/>
      </dsp:txXfrm>
    </dsp:sp>
    <dsp:sp modelId="{AFB8B743-FCA0-4039-88CC-96FCB6F243CC}">
      <dsp:nvSpPr>
        <dsp:cNvPr id="0" name=""/>
        <dsp:cNvSpPr/>
      </dsp:nvSpPr>
      <dsp:spPr>
        <a:xfrm>
          <a:off x="2138737" y="2711196"/>
          <a:ext cx="461493" cy="91440"/>
        </a:xfrm>
        <a:custGeom>
          <a:avLst/>
          <a:gdLst/>
          <a:ahLst/>
          <a:cxnLst/>
          <a:rect l="0" t="0" r="0" b="0"/>
          <a:pathLst>
            <a:path>
              <a:moveTo>
                <a:pt x="0" y="45720"/>
              </a:moveTo>
              <a:lnTo>
                <a:pt x="46149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57181" y="2754455"/>
        <a:ext cx="24604" cy="4920"/>
      </dsp:txXfrm>
    </dsp:sp>
    <dsp:sp modelId="{5DDACA0E-3127-4EAF-B6FD-FEBD0ACF9323}">
      <dsp:nvSpPr>
        <dsp:cNvPr id="0" name=""/>
        <dsp:cNvSpPr/>
      </dsp:nvSpPr>
      <dsp:spPr>
        <a:xfrm>
          <a:off x="1002" y="2115055"/>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3- Log-me-Spectrogram (Sound filtering)</a:t>
          </a:r>
        </a:p>
      </dsp:txBody>
      <dsp:txXfrm>
        <a:off x="1002" y="2115055"/>
        <a:ext cx="2139535" cy="1283721"/>
      </dsp:txXfrm>
    </dsp:sp>
    <dsp:sp modelId="{49A62A84-A418-4ACC-86C7-B0CF21BF9AFD}">
      <dsp:nvSpPr>
        <dsp:cNvPr id="0" name=""/>
        <dsp:cNvSpPr/>
      </dsp:nvSpPr>
      <dsp:spPr>
        <a:xfrm>
          <a:off x="1070769" y="3396976"/>
          <a:ext cx="2631628" cy="461493"/>
        </a:xfrm>
        <a:custGeom>
          <a:avLst/>
          <a:gdLst/>
          <a:ahLst/>
          <a:cxnLst/>
          <a:rect l="0" t="0" r="0" b="0"/>
          <a:pathLst>
            <a:path>
              <a:moveTo>
                <a:pt x="2631628" y="0"/>
              </a:moveTo>
              <a:lnTo>
                <a:pt x="2631628" y="247846"/>
              </a:lnTo>
              <a:lnTo>
                <a:pt x="0" y="247846"/>
              </a:lnTo>
              <a:lnTo>
                <a:pt x="0" y="46149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9652" y="3625262"/>
        <a:ext cx="133862" cy="4920"/>
      </dsp:txXfrm>
    </dsp:sp>
    <dsp:sp modelId="{4938CC5A-00F7-439B-8847-F186BD567CD1}">
      <dsp:nvSpPr>
        <dsp:cNvPr id="0" name=""/>
        <dsp:cNvSpPr/>
      </dsp:nvSpPr>
      <dsp:spPr>
        <a:xfrm>
          <a:off x="2632630" y="2115055"/>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4- Filtered audio splitting in equal size </a:t>
          </a:r>
        </a:p>
      </dsp:txBody>
      <dsp:txXfrm>
        <a:off x="2632630" y="2115055"/>
        <a:ext cx="2139535" cy="1283721"/>
      </dsp:txXfrm>
    </dsp:sp>
    <dsp:sp modelId="{2B92A334-EB8A-4618-92DC-55A0735724F1}">
      <dsp:nvSpPr>
        <dsp:cNvPr id="0" name=""/>
        <dsp:cNvSpPr/>
      </dsp:nvSpPr>
      <dsp:spPr>
        <a:xfrm>
          <a:off x="2138737" y="4487010"/>
          <a:ext cx="461493" cy="91440"/>
        </a:xfrm>
        <a:custGeom>
          <a:avLst/>
          <a:gdLst/>
          <a:ahLst/>
          <a:cxnLst/>
          <a:rect l="0" t="0" r="0" b="0"/>
          <a:pathLst>
            <a:path>
              <a:moveTo>
                <a:pt x="0" y="45720"/>
              </a:moveTo>
              <a:lnTo>
                <a:pt x="46149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57181" y="4530269"/>
        <a:ext cx="24604" cy="4920"/>
      </dsp:txXfrm>
    </dsp:sp>
    <dsp:sp modelId="{29F138AF-5823-42E3-838E-F4682B3E43A3}">
      <dsp:nvSpPr>
        <dsp:cNvPr id="0" name=""/>
        <dsp:cNvSpPr/>
      </dsp:nvSpPr>
      <dsp:spPr>
        <a:xfrm>
          <a:off x="1002" y="3890869"/>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5- Prediction using Pre-trained Model</a:t>
          </a:r>
        </a:p>
      </dsp:txBody>
      <dsp:txXfrm>
        <a:off x="1002" y="3890869"/>
        <a:ext cx="2139535" cy="1283721"/>
      </dsp:txXfrm>
    </dsp:sp>
    <dsp:sp modelId="{C7D697CE-A5F8-4092-90FA-EAF7850F76C5}">
      <dsp:nvSpPr>
        <dsp:cNvPr id="0" name=""/>
        <dsp:cNvSpPr/>
      </dsp:nvSpPr>
      <dsp:spPr>
        <a:xfrm>
          <a:off x="2632630" y="3890869"/>
          <a:ext cx="2139535" cy="1283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110047" rIns="104839" bIns="110047" numCol="1" spcCol="1270" anchor="ctr" anchorCtr="0">
          <a:noAutofit/>
        </a:bodyPr>
        <a:lstStyle/>
        <a:p>
          <a:pPr marL="0" lvl="0" indent="0" algn="ctr" defTabSz="1022350">
            <a:lnSpc>
              <a:spcPct val="90000"/>
            </a:lnSpc>
            <a:spcBef>
              <a:spcPct val="0"/>
            </a:spcBef>
            <a:spcAft>
              <a:spcPct val="35000"/>
            </a:spcAft>
            <a:buNone/>
          </a:pPr>
          <a:r>
            <a:rPr lang="en-US" sz="2300" kern="1200"/>
            <a:t>6- Finalizing</a:t>
          </a:r>
        </a:p>
      </dsp:txBody>
      <dsp:txXfrm>
        <a:off x="2632630" y="3890869"/>
        <a:ext cx="2139535" cy="1283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ACF82-E439-4F07-B5E9-3EDC464DF808}">
      <dsp:nvSpPr>
        <dsp:cNvPr id="0" name=""/>
        <dsp:cNvSpPr/>
      </dsp:nvSpPr>
      <dsp:spPr>
        <a:xfrm>
          <a:off x="942760" y="580"/>
          <a:ext cx="1782499" cy="10694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Capture Image</a:t>
          </a:r>
        </a:p>
      </dsp:txBody>
      <dsp:txXfrm>
        <a:off x="942760" y="580"/>
        <a:ext cx="1782499" cy="1069499"/>
      </dsp:txXfrm>
    </dsp:sp>
    <dsp:sp modelId="{48181E14-CE1E-4A5B-9A46-2233AD96AECE}">
      <dsp:nvSpPr>
        <dsp:cNvPr id="0" name=""/>
        <dsp:cNvSpPr/>
      </dsp:nvSpPr>
      <dsp:spPr>
        <a:xfrm>
          <a:off x="2903510" y="580"/>
          <a:ext cx="1782499" cy="1069499"/>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Image Pre-processing</a:t>
          </a:r>
        </a:p>
      </dsp:txBody>
      <dsp:txXfrm>
        <a:off x="2903510" y="580"/>
        <a:ext cx="1782499" cy="1069499"/>
      </dsp:txXfrm>
    </dsp:sp>
    <dsp:sp modelId="{90F66C2B-0D58-405B-ACB7-9ADD7BF29A96}">
      <dsp:nvSpPr>
        <dsp:cNvPr id="0" name=""/>
        <dsp:cNvSpPr/>
      </dsp:nvSpPr>
      <dsp:spPr>
        <a:xfrm>
          <a:off x="4864259" y="580"/>
          <a:ext cx="1782499" cy="1069499"/>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RGB to gray scale conversion</a:t>
          </a:r>
        </a:p>
      </dsp:txBody>
      <dsp:txXfrm>
        <a:off x="4864259" y="580"/>
        <a:ext cx="1782499" cy="1069499"/>
      </dsp:txXfrm>
    </dsp:sp>
    <dsp:sp modelId="{12E110AD-5553-4153-A178-FBF52587DD76}">
      <dsp:nvSpPr>
        <dsp:cNvPr id="0" name=""/>
        <dsp:cNvSpPr/>
      </dsp:nvSpPr>
      <dsp:spPr>
        <a:xfrm>
          <a:off x="942760" y="1248330"/>
          <a:ext cx="1782499" cy="1069499"/>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Scale Normalization</a:t>
          </a:r>
        </a:p>
      </dsp:txBody>
      <dsp:txXfrm>
        <a:off x="942760" y="1248330"/>
        <a:ext cx="1782499" cy="1069499"/>
      </dsp:txXfrm>
    </dsp:sp>
    <dsp:sp modelId="{86F424D3-92FA-43BC-8173-8127F596955B}">
      <dsp:nvSpPr>
        <dsp:cNvPr id="0" name=""/>
        <dsp:cNvSpPr/>
      </dsp:nvSpPr>
      <dsp:spPr>
        <a:xfrm>
          <a:off x="2903510" y="1248330"/>
          <a:ext cx="1782499" cy="1069499"/>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Crop Feature Regions</a:t>
          </a:r>
        </a:p>
      </dsp:txBody>
      <dsp:txXfrm>
        <a:off x="2903510" y="1248330"/>
        <a:ext cx="1782499" cy="1069499"/>
      </dsp:txXfrm>
    </dsp:sp>
    <dsp:sp modelId="{FCCCA7C8-B3E8-494B-9332-CD121F89EAF3}">
      <dsp:nvSpPr>
        <dsp:cNvPr id="0" name=""/>
        <dsp:cNvSpPr/>
      </dsp:nvSpPr>
      <dsp:spPr>
        <a:xfrm>
          <a:off x="4864259" y="1248330"/>
          <a:ext cx="1782499" cy="1069499"/>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Edge Detection</a:t>
          </a:r>
        </a:p>
      </dsp:txBody>
      <dsp:txXfrm>
        <a:off x="4864259" y="1248330"/>
        <a:ext cx="1782499" cy="1069499"/>
      </dsp:txXfrm>
    </dsp:sp>
    <dsp:sp modelId="{8A3EBDDC-FD00-4D69-AFFD-64F7B5BA3789}">
      <dsp:nvSpPr>
        <dsp:cNvPr id="0" name=""/>
        <dsp:cNvSpPr/>
      </dsp:nvSpPr>
      <dsp:spPr>
        <a:xfrm>
          <a:off x="1923135" y="2496079"/>
          <a:ext cx="1782499" cy="1069499"/>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Prewitt edge detection</a:t>
          </a:r>
        </a:p>
      </dsp:txBody>
      <dsp:txXfrm>
        <a:off x="1923135" y="2496079"/>
        <a:ext cx="1782499" cy="1069499"/>
      </dsp:txXfrm>
    </dsp:sp>
    <dsp:sp modelId="{ABAFBF09-A378-4BDC-B9E0-85CFC5CFA0EB}">
      <dsp:nvSpPr>
        <dsp:cNvPr id="0" name=""/>
        <dsp:cNvSpPr/>
      </dsp:nvSpPr>
      <dsp:spPr>
        <a:xfrm>
          <a:off x="3883884" y="2496079"/>
          <a:ext cx="1782499" cy="10694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Facial Emotion Classification</a:t>
          </a:r>
        </a:p>
      </dsp:txBody>
      <dsp:txXfrm>
        <a:off x="3883884" y="2496079"/>
        <a:ext cx="1782499" cy="1069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67302-4689-4BD1-85EB-288BBABCC343}">
      <dsp:nvSpPr>
        <dsp:cNvPr id="0" name=""/>
        <dsp:cNvSpPr/>
      </dsp:nvSpPr>
      <dsp:spPr>
        <a:xfrm>
          <a:off x="840986" y="392674"/>
          <a:ext cx="702421" cy="702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154-C565-478E-9155-087524435933}">
      <dsp:nvSpPr>
        <dsp:cNvPr id="0" name=""/>
        <dsp:cNvSpPr/>
      </dsp:nvSpPr>
      <dsp:spPr>
        <a:xfrm>
          <a:off x="411728" y="1356176"/>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Improved Public Security</a:t>
          </a:r>
          <a:endParaRPr lang="en-US" sz="1300" kern="1200"/>
        </a:p>
      </dsp:txBody>
      <dsp:txXfrm>
        <a:off x="411728" y="1356176"/>
        <a:ext cx="1560937" cy="624375"/>
      </dsp:txXfrm>
    </dsp:sp>
    <dsp:sp modelId="{B3E6E748-5526-42B3-8C4F-F0CF9A364B17}">
      <dsp:nvSpPr>
        <dsp:cNvPr id="0" name=""/>
        <dsp:cNvSpPr/>
      </dsp:nvSpPr>
      <dsp:spPr>
        <a:xfrm>
          <a:off x="2675088" y="392674"/>
          <a:ext cx="702421" cy="702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E451F-5858-4E2C-91A7-017D5DA49A69}">
      <dsp:nvSpPr>
        <dsp:cNvPr id="0" name=""/>
        <dsp:cNvSpPr/>
      </dsp:nvSpPr>
      <dsp:spPr>
        <a:xfrm>
          <a:off x="2245830" y="1356176"/>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Fast and Non-Invasive Identity Verification</a:t>
          </a:r>
          <a:endParaRPr lang="en-US" sz="1300" kern="1200"/>
        </a:p>
      </dsp:txBody>
      <dsp:txXfrm>
        <a:off x="2245830" y="1356176"/>
        <a:ext cx="1560937" cy="624375"/>
      </dsp:txXfrm>
    </dsp:sp>
    <dsp:sp modelId="{095EA259-1E47-4CBF-9BA1-44637A85DDAC}">
      <dsp:nvSpPr>
        <dsp:cNvPr id="0" name=""/>
        <dsp:cNvSpPr/>
      </dsp:nvSpPr>
      <dsp:spPr>
        <a:xfrm>
          <a:off x="4509189" y="392674"/>
          <a:ext cx="702421" cy="702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F1C4C-F833-4AA1-B473-6B88F59131A5}">
      <dsp:nvSpPr>
        <dsp:cNvPr id="0" name=""/>
        <dsp:cNvSpPr/>
      </dsp:nvSpPr>
      <dsp:spPr>
        <a:xfrm>
          <a:off x="4079932" y="1356176"/>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Banking</a:t>
          </a:r>
          <a:endParaRPr lang="en-US" sz="1300" kern="1200"/>
        </a:p>
      </dsp:txBody>
      <dsp:txXfrm>
        <a:off x="4079932" y="1356176"/>
        <a:ext cx="1560937" cy="624375"/>
      </dsp:txXfrm>
    </dsp:sp>
    <dsp:sp modelId="{9BF26AD9-FD00-4040-A9EE-70A9E527FCC1}">
      <dsp:nvSpPr>
        <dsp:cNvPr id="0" name=""/>
        <dsp:cNvSpPr/>
      </dsp:nvSpPr>
      <dsp:spPr>
        <a:xfrm>
          <a:off x="6343291" y="392674"/>
          <a:ext cx="702421" cy="702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50071-ACA2-468B-8310-66561167108F}">
      <dsp:nvSpPr>
        <dsp:cNvPr id="0" name=""/>
        <dsp:cNvSpPr/>
      </dsp:nvSpPr>
      <dsp:spPr>
        <a:xfrm>
          <a:off x="5914033" y="1356176"/>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Retail</a:t>
          </a:r>
          <a:endParaRPr lang="en-US" sz="1300" kern="1200"/>
        </a:p>
      </dsp:txBody>
      <dsp:txXfrm>
        <a:off x="5914033" y="1356176"/>
        <a:ext cx="1560937" cy="624375"/>
      </dsp:txXfrm>
    </dsp:sp>
    <dsp:sp modelId="{59C061D3-CB54-42EA-99E2-79022775BFD7}">
      <dsp:nvSpPr>
        <dsp:cNvPr id="0" name=""/>
        <dsp:cNvSpPr/>
      </dsp:nvSpPr>
      <dsp:spPr>
        <a:xfrm>
          <a:off x="2675088" y="2370786"/>
          <a:ext cx="702421" cy="702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947D3-F273-4C00-9EB7-D8A7B7D629C6}">
      <dsp:nvSpPr>
        <dsp:cNvPr id="0" name=""/>
        <dsp:cNvSpPr/>
      </dsp:nvSpPr>
      <dsp:spPr>
        <a:xfrm>
          <a:off x="2245830" y="3334288"/>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Better Worker Attendance Systems</a:t>
          </a:r>
          <a:endParaRPr lang="en-US" sz="1300" kern="1200"/>
        </a:p>
      </dsp:txBody>
      <dsp:txXfrm>
        <a:off x="2245830" y="3334288"/>
        <a:ext cx="1560937" cy="624375"/>
      </dsp:txXfrm>
    </dsp:sp>
    <dsp:sp modelId="{FD963EAE-E890-4098-88B0-621DBEAD4BEA}">
      <dsp:nvSpPr>
        <dsp:cNvPr id="0" name=""/>
        <dsp:cNvSpPr/>
      </dsp:nvSpPr>
      <dsp:spPr>
        <a:xfrm>
          <a:off x="4509189" y="2370786"/>
          <a:ext cx="702421" cy="7024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A16817-B52F-4BBB-A17B-042D17DB4922}">
      <dsp:nvSpPr>
        <dsp:cNvPr id="0" name=""/>
        <dsp:cNvSpPr/>
      </dsp:nvSpPr>
      <dsp:spPr>
        <a:xfrm>
          <a:off x="4079932" y="3334288"/>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Face Recognition Furthers Enables Computer Vision</a:t>
          </a:r>
          <a:endParaRPr lang="en-US" sz="1300" kern="1200"/>
        </a:p>
      </dsp:txBody>
      <dsp:txXfrm>
        <a:off x="4079932" y="3334288"/>
        <a:ext cx="1560937" cy="6243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A44B3F-F10A-4920-9CB4-352829AEF122}" type="datetimeFigureOut">
              <a:rPr lang="en-US" smtClean="0"/>
              <a:pPr/>
              <a:t>12/9/2021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B12A3-6135-4EDF-B064-78BB6B71690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9B12A3-6135-4EDF-B064-78BB6B71690C}"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679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72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79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844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996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1606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4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2798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075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482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2586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12/9/2021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6668630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fosspost.org/open-source-speech-recogni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mikemacmarketing/30188201497/"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valeriorosso.com/2019/09/26/big-data-e-machine-learning-applicazioni-terapeutiche-psichiatria/machine-learning-big-data/"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descr="Background pattern&#10;&#10;Description automatically generated">
            <a:extLst>
              <a:ext uri="{FF2B5EF4-FFF2-40B4-BE49-F238E27FC236}">
                <a16:creationId xmlns:a16="http://schemas.microsoft.com/office/drawing/2014/main" id="{3BC8DD33-650E-4B6D-859C-0236C084240D}"/>
              </a:ext>
            </a:extLst>
          </p:cNvPr>
          <p:cNvPicPr>
            <a:picLocks noChangeAspect="1"/>
          </p:cNvPicPr>
          <p:nvPr/>
        </p:nvPicPr>
        <p:blipFill>
          <a:blip r:embed="rId2"/>
          <a:stretch>
            <a:fillRect/>
          </a:stretch>
        </p:blipFill>
        <p:spPr>
          <a:xfrm>
            <a:off x="1259" y="5527"/>
            <a:ext cx="9147777" cy="6853244"/>
          </a:xfrm>
          <a:prstGeom prst="rect">
            <a:avLst/>
          </a:prstGeom>
        </p:spPr>
      </p:pic>
      <p:sp>
        <p:nvSpPr>
          <p:cNvPr id="2" name="Title 1">
            <a:extLst>
              <a:ext uri="{FF2B5EF4-FFF2-40B4-BE49-F238E27FC236}">
                <a16:creationId xmlns:a16="http://schemas.microsoft.com/office/drawing/2014/main" id="{1D31B027-2CEE-4811-8378-E97B9CDB14C1}"/>
              </a:ext>
            </a:extLst>
          </p:cNvPr>
          <p:cNvSpPr>
            <a:spLocks noGrp="1"/>
          </p:cNvSpPr>
          <p:nvPr>
            <p:ph type="title"/>
          </p:nvPr>
        </p:nvSpPr>
        <p:spPr>
          <a:xfrm>
            <a:off x="635070" y="2709166"/>
            <a:ext cx="6512532" cy="336676"/>
          </a:xfrm>
        </p:spPr>
        <p:txBody>
          <a:bodyPr>
            <a:normAutofit fontScale="90000"/>
          </a:bodyPr>
          <a:lstStyle/>
          <a:p>
            <a:br>
              <a:rPr lang="en-US" dirty="0">
                <a:solidFill>
                  <a:srgbClr val="FFFFFF"/>
                </a:solidFill>
              </a:rPr>
            </a:br>
            <a:endParaRPr lang="en-US">
              <a:solidFill>
                <a:srgbClr val="FFFFFF"/>
              </a:solidFill>
            </a:endParaRPr>
          </a:p>
          <a:p>
            <a:r>
              <a:rPr lang="en-US" sz="3600" b="1" dirty="0">
                <a:solidFill>
                  <a:srgbClr val="FFFFFF"/>
                </a:solidFill>
                <a:latin typeface="Times New Roman"/>
                <a:ea typeface="+mj-lt"/>
                <a:cs typeface="+mj-lt"/>
              </a:rPr>
              <a:t>Emotional Recognition using facial expressions and speech analysis</a:t>
            </a:r>
            <a:endParaRPr lang="en-US" sz="3600" b="1" dirty="0">
              <a:solidFill>
                <a:srgbClr val="FFFFFF"/>
              </a:solidFill>
              <a:latin typeface="Times New Roman"/>
              <a:cs typeface="Times New Roman"/>
            </a:endParaRPr>
          </a:p>
        </p:txBody>
      </p:sp>
      <p:sp>
        <p:nvSpPr>
          <p:cNvPr id="3" name="Content Placeholder 2">
            <a:extLst>
              <a:ext uri="{FF2B5EF4-FFF2-40B4-BE49-F238E27FC236}">
                <a16:creationId xmlns:a16="http://schemas.microsoft.com/office/drawing/2014/main" id="{69921906-734D-4BDF-B522-970712D04932}"/>
              </a:ext>
            </a:extLst>
          </p:cNvPr>
          <p:cNvSpPr>
            <a:spLocks noGrp="1"/>
          </p:cNvSpPr>
          <p:nvPr>
            <p:ph idx="1"/>
          </p:nvPr>
        </p:nvSpPr>
        <p:spPr>
          <a:xfrm>
            <a:off x="7088526" y="4747338"/>
            <a:ext cx="1478195" cy="1654372"/>
          </a:xfrm>
        </p:spPr>
        <p:txBody>
          <a:bodyPr vert="horz" lIns="91440" tIns="45720" rIns="91440" bIns="45720" rtlCol="0" anchor="t">
            <a:normAutofit/>
          </a:bodyPr>
          <a:lstStyle/>
          <a:p>
            <a:pPr marL="0" indent="0" algn="r">
              <a:buNone/>
            </a:pPr>
            <a:r>
              <a:rPr lang="en-US" sz="1400">
                <a:solidFill>
                  <a:srgbClr val="FFFFFF"/>
                </a:solidFill>
                <a:cs typeface="Calibri" panose="020F0502020204030204"/>
              </a:rPr>
              <a:t>Submitted by:</a:t>
            </a:r>
            <a:endParaRPr lang="en-US">
              <a:solidFill>
                <a:srgbClr val="FFFFFF"/>
              </a:solidFill>
            </a:endParaRPr>
          </a:p>
          <a:p>
            <a:pPr marL="0" indent="0" algn="r">
              <a:buNone/>
            </a:pPr>
            <a:r>
              <a:rPr lang="en-US" sz="1400">
                <a:solidFill>
                  <a:srgbClr val="FFFFFF"/>
                </a:solidFill>
                <a:cs typeface="Calibri" panose="020F0502020204030204"/>
              </a:rPr>
              <a:t>Abhinav K.Gupta</a:t>
            </a:r>
          </a:p>
          <a:p>
            <a:pPr marL="0" indent="0" algn="r">
              <a:buNone/>
            </a:pPr>
            <a:r>
              <a:rPr lang="en-US" sz="1400">
                <a:solidFill>
                  <a:srgbClr val="FFFFFF"/>
                </a:solidFill>
                <a:cs typeface="Calibri" panose="020F0502020204030204"/>
              </a:rPr>
              <a:t>Sahil Niranjan</a:t>
            </a:r>
          </a:p>
          <a:p>
            <a:pPr marL="0" indent="0" algn="r">
              <a:buNone/>
            </a:pPr>
            <a:r>
              <a:rPr lang="en-US" sz="1400">
                <a:solidFill>
                  <a:srgbClr val="FFFFFF"/>
                </a:solidFill>
                <a:cs typeface="Calibri" panose="020F0502020204030204"/>
              </a:rPr>
              <a:t>Vinay Kumar</a:t>
            </a:r>
          </a:p>
          <a:p>
            <a:pPr marL="0" indent="0" algn="r">
              <a:buNone/>
            </a:pPr>
            <a:r>
              <a:rPr lang="en-US" sz="1400">
                <a:solidFill>
                  <a:srgbClr val="FFFFFF"/>
                </a:solidFill>
                <a:cs typeface="Calibri" panose="020F0502020204030204"/>
              </a:rPr>
              <a:t>Yash Vashist</a:t>
            </a:r>
            <a:endParaRPr lang="en-US" sz="1400" dirty="0">
              <a:solidFill>
                <a:srgbClr val="FFFFFF"/>
              </a:solidFill>
              <a:cs typeface="Calibri" panose="020F0502020204030204"/>
            </a:endParaRPr>
          </a:p>
        </p:txBody>
      </p:sp>
      <p:sp>
        <p:nvSpPr>
          <p:cNvPr id="4" name="TextBox 3">
            <a:extLst>
              <a:ext uri="{FF2B5EF4-FFF2-40B4-BE49-F238E27FC236}">
                <a16:creationId xmlns:a16="http://schemas.microsoft.com/office/drawing/2014/main" id="{F870C0F4-65A9-49D6-891A-8F22B6BD1B9C}"/>
              </a:ext>
            </a:extLst>
          </p:cNvPr>
          <p:cNvSpPr txBox="1"/>
          <p:nvPr/>
        </p:nvSpPr>
        <p:spPr>
          <a:xfrm>
            <a:off x="638281" y="39581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MINOR PROJECT</a:t>
            </a:r>
          </a:p>
        </p:txBody>
      </p:sp>
      <p:sp>
        <p:nvSpPr>
          <p:cNvPr id="5" name="TextBox 4">
            <a:extLst>
              <a:ext uri="{FF2B5EF4-FFF2-40B4-BE49-F238E27FC236}">
                <a16:creationId xmlns:a16="http://schemas.microsoft.com/office/drawing/2014/main" id="{CAB8225B-AECF-4FDE-B84F-87BBBABFA81D}"/>
              </a:ext>
            </a:extLst>
          </p:cNvPr>
          <p:cNvSpPr txBox="1"/>
          <p:nvPr/>
        </p:nvSpPr>
        <p:spPr>
          <a:xfrm>
            <a:off x="916005" y="-214152"/>
            <a:ext cx="71482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dirty="0">
                <a:solidFill>
                  <a:srgbClr val="FFFFFF"/>
                </a:solidFill>
              </a:rPr>
            </a:br>
            <a:endParaRPr lang="en-US" b="1">
              <a:solidFill>
                <a:srgbClr val="FFFFFF"/>
              </a:solidFill>
              <a:cs typeface="Calibri"/>
            </a:endParaRPr>
          </a:p>
          <a:p>
            <a:pPr algn="ctr"/>
            <a:br>
              <a:rPr lang="en-US" dirty="0">
                <a:solidFill>
                  <a:srgbClr val="FFFFFF"/>
                </a:solidFill>
              </a:rPr>
            </a:br>
            <a:endParaRPr lang="en-US" dirty="0">
              <a:solidFill>
                <a:srgbClr val="FFFFFF"/>
              </a:solidFill>
              <a:cs typeface="Calibri" panose="020F0502020204030204"/>
            </a:endParaRPr>
          </a:p>
          <a:p>
            <a:pPr algn="ctr"/>
            <a:r>
              <a:rPr lang="en-US" b="1">
                <a:solidFill>
                  <a:srgbClr val="FFFFFF"/>
                </a:solidFill>
                <a:ea typeface="+mn-lt"/>
                <a:cs typeface="+mn-lt"/>
              </a:rPr>
              <a:t>    HAMIDPUR, DELHI 110 036</a:t>
            </a:r>
            <a:endParaRPr lang="en-US">
              <a:solidFill>
                <a:srgbClr val="FFFFFF"/>
              </a:solidFill>
              <a:cs typeface="Calibri" panose="020F0502020204030204"/>
            </a:endParaRPr>
          </a:p>
          <a:p>
            <a:pPr algn="ctr"/>
            <a:r>
              <a:rPr lang="en-US" dirty="0">
                <a:solidFill>
                  <a:srgbClr val="FFFFFF"/>
                </a:solidFill>
                <a:ea typeface="+mn-lt"/>
                <a:cs typeface="+mn-lt"/>
              </a:rPr>
              <a:t>      </a:t>
            </a:r>
            <a:r>
              <a:rPr lang="en-US" b="1">
                <a:solidFill>
                  <a:srgbClr val="FFFFFF"/>
                </a:solidFill>
                <a:ea typeface="+mn-lt"/>
                <a:cs typeface="+mn-lt"/>
              </a:rPr>
              <a:t>Affiliated to</a:t>
            </a:r>
          </a:p>
          <a:p>
            <a:pPr algn="ctr"/>
            <a:r>
              <a:rPr lang="en-US" b="1">
                <a:solidFill>
                  <a:srgbClr val="FFFFFF"/>
                </a:solidFill>
                <a:ea typeface="+mn-lt"/>
                <a:cs typeface="+mn-lt"/>
              </a:rPr>
              <a:t>GURU GOBIND SINGH INDRAPRASTHA UNIVERSITY Sector - 16C Dwarka, Delhi - 110075, India 2017-21</a:t>
            </a:r>
            <a:endParaRPr lang="en-US">
              <a:solidFill>
                <a:srgbClr val="FFFFFF"/>
              </a:solidFill>
            </a:endParaRPr>
          </a:p>
          <a:p>
            <a:br>
              <a:rPr lang="en-US" dirty="0">
                <a:solidFill>
                  <a:srgbClr val="FFFFFF"/>
                </a:solidFill>
              </a:rPr>
            </a:br>
            <a:endParaRPr lang="en-US" dirty="0">
              <a:solidFill>
                <a:srgbClr val="FFFFFF"/>
              </a:solidFill>
            </a:endParaRPr>
          </a:p>
        </p:txBody>
      </p:sp>
      <p:sp>
        <p:nvSpPr>
          <p:cNvPr id="6" name="TextBox 5">
            <a:extLst>
              <a:ext uri="{FF2B5EF4-FFF2-40B4-BE49-F238E27FC236}">
                <a16:creationId xmlns:a16="http://schemas.microsoft.com/office/drawing/2014/main" id="{14E8DA58-B9F0-4A3E-9960-8069DEF98D82}"/>
              </a:ext>
            </a:extLst>
          </p:cNvPr>
          <p:cNvSpPr txBox="1"/>
          <p:nvPr/>
        </p:nvSpPr>
        <p:spPr>
          <a:xfrm>
            <a:off x="583701" y="493801"/>
            <a:ext cx="79830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FF"/>
                </a:solidFill>
                <a:ea typeface="+mn-lt"/>
                <a:cs typeface="+mn-lt"/>
              </a:rPr>
              <a:t>HMR INSTITUTE OF TECHNOLOGY &amp; MANAGEMENT</a:t>
            </a:r>
            <a:endParaRPr lang="en-US">
              <a:solidFill>
                <a:srgbClr val="FFFFFF"/>
              </a:solidFill>
            </a:endParaRPr>
          </a:p>
          <a:p>
            <a:pPr algn="l"/>
            <a:endParaRPr lang="en-US">
              <a:solidFill>
                <a:srgbClr val="FFFFFF"/>
              </a:solidFill>
            </a:endParaRPr>
          </a:p>
        </p:txBody>
      </p:sp>
      <p:sp>
        <p:nvSpPr>
          <p:cNvPr id="7" name="TextBox 6">
            <a:extLst>
              <a:ext uri="{FF2B5EF4-FFF2-40B4-BE49-F238E27FC236}">
                <a16:creationId xmlns:a16="http://schemas.microsoft.com/office/drawing/2014/main" id="{7E0DB8E2-C907-4284-B52C-457C99A748FE}"/>
              </a:ext>
            </a:extLst>
          </p:cNvPr>
          <p:cNvSpPr txBox="1"/>
          <p:nvPr/>
        </p:nvSpPr>
        <p:spPr>
          <a:xfrm>
            <a:off x="636677" y="474634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FFFF"/>
                </a:solidFill>
                <a:cs typeface="Calibri"/>
              </a:rPr>
              <a:t>Submitted to:</a:t>
            </a:r>
          </a:p>
          <a:p>
            <a:r>
              <a:rPr lang="en-US" sz="1400">
                <a:solidFill>
                  <a:srgbClr val="FFFFFF"/>
                </a:solidFill>
                <a:cs typeface="Calibri"/>
              </a:rPr>
              <a:t>Ms. Teena Verma </a:t>
            </a:r>
          </a:p>
          <a:p>
            <a:r>
              <a:rPr lang="en-US" sz="1400">
                <a:solidFill>
                  <a:srgbClr val="FFFFFF"/>
                </a:solidFill>
                <a:cs typeface="Calibri"/>
              </a:rPr>
              <a:t>(Project Guide)</a:t>
            </a:r>
            <a:endParaRPr lang="en-US" sz="1400" dirty="0">
              <a:solidFill>
                <a:srgbClr val="FFFFFF"/>
              </a:solidFill>
              <a:cs typeface="Calibri"/>
            </a:endParaRPr>
          </a:p>
        </p:txBody>
      </p:sp>
    </p:spTree>
    <p:extLst>
      <p:ext uri="{BB962C8B-B14F-4D97-AF65-F5344CB8AC3E}">
        <p14:creationId xmlns:p14="http://schemas.microsoft.com/office/powerpoint/2010/main" val="673654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DC1618-0F72-4D12-B92B-2F2A131A2443}"/>
              </a:ext>
            </a:extLst>
          </p:cNvPr>
          <p:cNvSpPr>
            <a:spLocks noGrp="1"/>
          </p:cNvSpPr>
          <p:nvPr>
            <p:ph type="title"/>
          </p:nvPr>
        </p:nvSpPr>
        <p:spPr>
          <a:xfrm>
            <a:off x="191999" y="506858"/>
            <a:ext cx="2920089" cy="958401"/>
          </a:xfrm>
        </p:spPr>
        <p:txBody>
          <a:bodyPr>
            <a:normAutofit/>
          </a:bodyPr>
          <a:lstStyle/>
          <a:p>
            <a:r>
              <a:rPr lang="en-US" b="1" dirty="0">
                <a:cs typeface="Calibri Light"/>
              </a:rPr>
              <a:t>Flow Chart</a:t>
            </a:r>
            <a:endParaRPr lang="en-US" b="1" dirty="0"/>
          </a:p>
        </p:txBody>
      </p:sp>
      <p:pic>
        <p:nvPicPr>
          <p:cNvPr id="4" name="Picture 4" descr="Diagram&#10;&#10;Description automatically generated">
            <a:extLst>
              <a:ext uri="{FF2B5EF4-FFF2-40B4-BE49-F238E27FC236}">
                <a16:creationId xmlns:a16="http://schemas.microsoft.com/office/drawing/2014/main" id="{FC44D4A3-C5C1-42F3-A035-B6150AA45895}"/>
              </a:ext>
            </a:extLst>
          </p:cNvPr>
          <p:cNvPicPr>
            <a:picLocks noChangeAspect="1"/>
          </p:cNvPicPr>
          <p:nvPr/>
        </p:nvPicPr>
        <p:blipFill>
          <a:blip r:embed="rId2"/>
          <a:stretch>
            <a:fillRect/>
          </a:stretch>
        </p:blipFill>
        <p:spPr>
          <a:xfrm>
            <a:off x="192755" y="1928399"/>
            <a:ext cx="8854445" cy="4244996"/>
          </a:xfrm>
          <a:prstGeom prst="rect">
            <a:avLst/>
          </a:prstGeom>
        </p:spPr>
      </p:pic>
    </p:spTree>
    <p:extLst>
      <p:ext uri="{BB962C8B-B14F-4D97-AF65-F5344CB8AC3E}">
        <p14:creationId xmlns:p14="http://schemas.microsoft.com/office/powerpoint/2010/main" val="13948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39F8D8-BF4F-40EF-9C40-DB82376E29F7}"/>
              </a:ext>
            </a:extLst>
          </p:cNvPr>
          <p:cNvSpPr>
            <a:spLocks noGrp="1"/>
          </p:cNvSpPr>
          <p:nvPr>
            <p:ph type="title"/>
          </p:nvPr>
        </p:nvSpPr>
        <p:spPr>
          <a:xfrm>
            <a:off x="466344" y="1161288"/>
            <a:ext cx="2702052" cy="4526280"/>
          </a:xfrm>
        </p:spPr>
        <p:txBody>
          <a:bodyPr>
            <a:normAutofit/>
          </a:bodyPr>
          <a:lstStyle/>
          <a:p>
            <a:r>
              <a:rPr lang="en-US" sz="3500">
                <a:cs typeface="Calibri Light"/>
              </a:rPr>
              <a:t>Flow Chart Explained</a:t>
            </a:r>
            <a:endParaRPr lang="en-US" sz="35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93E0698-94F5-4643-9352-0797D127624D}"/>
              </a:ext>
            </a:extLst>
          </p:cNvPr>
          <p:cNvSpPr>
            <a:spLocks noGrp="1"/>
          </p:cNvSpPr>
          <p:nvPr>
            <p:ph idx="1"/>
          </p:nvPr>
        </p:nvSpPr>
        <p:spPr>
          <a:xfrm>
            <a:off x="4075611" y="932688"/>
            <a:ext cx="4437453" cy="4992624"/>
          </a:xfrm>
        </p:spPr>
        <p:txBody>
          <a:bodyPr vert="horz" lIns="91440" tIns="45720" rIns="91440" bIns="45720" rtlCol="0" anchor="ctr">
            <a:normAutofit/>
          </a:bodyPr>
          <a:lstStyle/>
          <a:p>
            <a:r>
              <a:rPr lang="en-US" sz="1600" b="1" dirty="0">
                <a:highlight>
                  <a:srgbClr val="FFFF00"/>
                </a:highlight>
                <a:cs typeface="Calibri"/>
              </a:rPr>
              <a:t>Audio Segment- </a:t>
            </a:r>
            <a:r>
              <a:rPr lang="en-US" sz="1600" dirty="0">
                <a:cs typeface="Calibri"/>
              </a:rPr>
              <a:t>The</a:t>
            </a:r>
            <a:r>
              <a:rPr lang="en-US" sz="1600" dirty="0">
                <a:ea typeface="+mn-lt"/>
                <a:cs typeface="+mn-lt"/>
              </a:rPr>
              <a:t> main purpose of audio segmentation is to obtain a set of labels in order to separate an audio signal into homogeneous regions and classify them into a predefined set of classes, e.g., speech, music or noise.</a:t>
            </a:r>
            <a:endParaRPr lang="en-US" sz="1600" dirty="0">
              <a:cs typeface="Calibri" panose="020F0502020204030204"/>
            </a:endParaRPr>
          </a:p>
          <a:p>
            <a:r>
              <a:rPr lang="en-US" sz="1600" b="1" dirty="0">
                <a:highlight>
                  <a:srgbClr val="FFFF00"/>
                </a:highlight>
                <a:ea typeface="+mn-lt"/>
                <a:cs typeface="+mn-lt"/>
              </a:rPr>
              <a:t>PreEmphasis-</a:t>
            </a:r>
            <a:r>
              <a:rPr lang="en-US" sz="1600" b="1" dirty="0">
                <a:ea typeface="+mn-lt"/>
                <a:cs typeface="+mn-lt"/>
              </a:rPr>
              <a:t> </a:t>
            </a:r>
            <a:r>
              <a:rPr lang="en-US" sz="1600" dirty="0">
                <a:ea typeface="+mn-lt"/>
                <a:cs typeface="+mn-lt"/>
              </a:rPr>
              <a:t>intentional alteration of the relative strengths of signals at different frequencies(as in radio and in disc recording) to reduce adverse effects (as noise) in the following parts of the system.</a:t>
            </a:r>
          </a:p>
          <a:p>
            <a:r>
              <a:rPr lang="en-US" sz="1600" b="1" dirty="0">
                <a:highlight>
                  <a:srgbClr val="FFFF00"/>
                </a:highlight>
                <a:cs typeface="Calibri"/>
              </a:rPr>
              <a:t>Framing- </a:t>
            </a:r>
            <a:r>
              <a:rPr lang="en-US" sz="1600" dirty="0">
                <a:ea typeface="+mn-lt"/>
                <a:cs typeface="+mn-lt"/>
              </a:rPr>
              <a:t>The problem framing process involves defining the data collection process.</a:t>
            </a:r>
            <a:endParaRPr lang="en-US" sz="1600" dirty="0">
              <a:cs typeface="Calibri"/>
            </a:endParaRPr>
          </a:p>
          <a:p>
            <a:r>
              <a:rPr lang="en-US" sz="1600" b="1" dirty="0">
                <a:highlight>
                  <a:srgbClr val="FFFF00"/>
                </a:highlight>
                <a:cs typeface="Calibri"/>
              </a:rPr>
              <a:t>Hamming- </a:t>
            </a:r>
            <a:r>
              <a:rPr lang="en-US" sz="1600" dirty="0">
                <a:ea typeface="+mn-lt"/>
                <a:cs typeface="+mn-lt"/>
              </a:rPr>
              <a:t>The Hamming window is </a:t>
            </a:r>
            <a:r>
              <a:rPr lang="en-US" sz="1600" b="1" dirty="0">
                <a:ea typeface="+mn-lt"/>
                <a:cs typeface="+mn-lt"/>
              </a:rPr>
              <a:t>a taper formed by using a raised cosine with non-zero endpoints</a:t>
            </a:r>
            <a:r>
              <a:rPr lang="en-US" sz="1600" dirty="0">
                <a:ea typeface="+mn-lt"/>
                <a:cs typeface="+mn-lt"/>
              </a:rPr>
              <a:t>, optimized to minimize the nearest side lobe.</a:t>
            </a:r>
            <a:r>
              <a:rPr lang="en-US" sz="1600" b="1" dirty="0">
                <a:ea typeface="+mn-lt"/>
                <a:cs typeface="+mn-lt"/>
              </a:rPr>
              <a:t> function chosen to minimize the height of the highest sidelobe</a:t>
            </a:r>
          </a:p>
          <a:p>
            <a:r>
              <a:rPr lang="en-US" sz="1600" b="1" dirty="0">
                <a:highlight>
                  <a:srgbClr val="FFFF00"/>
                </a:highlight>
                <a:cs typeface="Calibri"/>
              </a:rPr>
              <a:t>Feature extraction </a:t>
            </a:r>
          </a:p>
          <a:p>
            <a:r>
              <a:rPr lang="en-US" sz="1600" b="1" dirty="0">
                <a:highlight>
                  <a:srgbClr val="FFFF00"/>
                </a:highlight>
                <a:cs typeface="Calibri"/>
              </a:rPr>
              <a:t>Static calculation for results</a:t>
            </a:r>
          </a:p>
          <a:p>
            <a:endParaRPr lang="en-US" sz="1600">
              <a:cs typeface="Calibri"/>
            </a:endParaRPr>
          </a:p>
        </p:txBody>
      </p:sp>
    </p:spTree>
    <p:extLst>
      <p:ext uri="{BB962C8B-B14F-4D97-AF65-F5344CB8AC3E}">
        <p14:creationId xmlns:p14="http://schemas.microsoft.com/office/powerpoint/2010/main" val="138140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9144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2BB2675-8CA2-4F4A-BBF5-B90D5DB68778}"/>
              </a:ext>
            </a:extLst>
          </p:cNvPr>
          <p:cNvSpPr>
            <a:spLocks noGrp="1"/>
          </p:cNvSpPr>
          <p:nvPr>
            <p:ph type="title"/>
          </p:nvPr>
        </p:nvSpPr>
        <p:spPr>
          <a:xfrm>
            <a:off x="455273" y="2469159"/>
            <a:ext cx="4662530" cy="2109263"/>
          </a:xfrm>
        </p:spPr>
        <p:txBody>
          <a:bodyPr vert="horz" lIns="91440" tIns="45720" rIns="91440" bIns="45720" rtlCol="0" anchor="b">
            <a:normAutofit/>
          </a:bodyPr>
          <a:lstStyle/>
          <a:p>
            <a:r>
              <a:rPr lang="en-US" sz="6300" b="1" kern="1200" dirty="0">
                <a:solidFill>
                  <a:schemeClr val="bg1"/>
                </a:solidFill>
                <a:latin typeface="+mj-lt"/>
                <a:ea typeface="+mj-ea"/>
                <a:cs typeface="+mj-cs"/>
              </a:rPr>
              <a:t>PROJECT SNAPSHOTS</a:t>
            </a:r>
          </a:p>
        </p:txBody>
      </p:sp>
      <p:pic>
        <p:nvPicPr>
          <p:cNvPr id="3" name="Picture 5" descr="A picture containing text, antenna&#10;&#10;Description automatically generated">
            <a:extLst>
              <a:ext uri="{FF2B5EF4-FFF2-40B4-BE49-F238E27FC236}">
                <a16:creationId xmlns:a16="http://schemas.microsoft.com/office/drawing/2014/main" id="{36148AD3-94EE-41D5-ADCA-83E2E012E20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8483" y="547100"/>
            <a:ext cx="3834829" cy="1917414"/>
          </a:xfrm>
          <a:prstGeom prst="rect">
            <a:avLst/>
          </a:prstGeom>
        </p:spPr>
      </p:pic>
    </p:spTree>
    <p:extLst>
      <p:ext uri="{BB962C8B-B14F-4D97-AF65-F5344CB8AC3E}">
        <p14:creationId xmlns:p14="http://schemas.microsoft.com/office/powerpoint/2010/main" val="374467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A90E4-CBBC-42A5-91BD-9B982F7ADA2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b="1" kern="1200" dirty="0">
                <a:solidFill>
                  <a:schemeClr val="bg1"/>
                </a:solidFill>
                <a:latin typeface="+mj-lt"/>
                <a:ea typeface="+mj-ea"/>
                <a:cs typeface="+mj-cs"/>
              </a:rPr>
              <a:t>Front End</a:t>
            </a:r>
          </a:p>
        </p:txBody>
      </p:sp>
      <p:pic>
        <p:nvPicPr>
          <p:cNvPr id="4" name="Picture 4" descr="Text&#10;&#10;Description automatically generated">
            <a:extLst>
              <a:ext uri="{FF2B5EF4-FFF2-40B4-BE49-F238E27FC236}">
                <a16:creationId xmlns:a16="http://schemas.microsoft.com/office/drawing/2014/main" id="{713CE813-9265-4358-8B62-C8B43882DE64}"/>
              </a:ext>
            </a:extLst>
          </p:cNvPr>
          <p:cNvPicPr>
            <a:picLocks noGrp="1" noChangeAspect="1"/>
          </p:cNvPicPr>
          <p:nvPr>
            <p:ph idx="1"/>
          </p:nvPr>
        </p:nvPicPr>
        <p:blipFill>
          <a:blip r:embed="rId2"/>
          <a:stretch>
            <a:fillRect/>
          </a:stretch>
        </p:blipFill>
        <p:spPr>
          <a:xfrm>
            <a:off x="482600" y="1684498"/>
            <a:ext cx="8178799" cy="4375657"/>
          </a:xfrm>
          <a:prstGeom prst="rect">
            <a:avLst/>
          </a:prstGeom>
        </p:spPr>
      </p:pic>
    </p:spTree>
    <p:extLst>
      <p:ext uri="{BB962C8B-B14F-4D97-AF65-F5344CB8AC3E}">
        <p14:creationId xmlns:p14="http://schemas.microsoft.com/office/powerpoint/2010/main" val="19331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C4A7A66D-A37B-435A-8DE3-A49B459E916B}"/>
              </a:ext>
            </a:extLst>
          </p:cNvPr>
          <p:cNvPicPr>
            <a:picLocks noGrp="1" noChangeAspect="1"/>
          </p:cNvPicPr>
          <p:nvPr>
            <p:ph idx="1"/>
          </p:nvPr>
        </p:nvPicPr>
        <p:blipFill>
          <a:blip r:embed="rId2"/>
          <a:stretch>
            <a:fillRect/>
          </a:stretch>
        </p:blipFill>
        <p:spPr>
          <a:xfrm>
            <a:off x="484373" y="1675227"/>
            <a:ext cx="8175253" cy="4394199"/>
          </a:xfrm>
          <a:prstGeom prst="rect">
            <a:avLst/>
          </a:prstGeom>
        </p:spPr>
      </p:pic>
      <p:sp>
        <p:nvSpPr>
          <p:cNvPr id="5" name="TextBox 4">
            <a:extLst>
              <a:ext uri="{FF2B5EF4-FFF2-40B4-BE49-F238E27FC236}">
                <a16:creationId xmlns:a16="http://schemas.microsoft.com/office/drawing/2014/main" id="{D1676D3E-64B9-42FD-9551-298D0450E461}"/>
              </a:ext>
            </a:extLst>
          </p:cNvPr>
          <p:cNvSpPr txBox="1"/>
          <p:nvPr/>
        </p:nvSpPr>
        <p:spPr>
          <a:xfrm>
            <a:off x="3200400" y="85660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Audio Page 2</a:t>
            </a:r>
            <a:endParaRPr lang="en-US" sz="2400" b="1">
              <a:solidFill>
                <a:schemeClr val="bg1"/>
              </a:solidFill>
            </a:endParaRPr>
          </a:p>
        </p:txBody>
      </p:sp>
    </p:spTree>
    <p:extLst>
      <p:ext uri="{BB962C8B-B14F-4D97-AF65-F5344CB8AC3E}">
        <p14:creationId xmlns:p14="http://schemas.microsoft.com/office/powerpoint/2010/main" val="263341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6865F-C15C-4A6E-A881-0D55C6D8E741}"/>
              </a:ext>
            </a:extLst>
          </p:cNvPr>
          <p:cNvSpPr>
            <a:spLocks noGrp="1"/>
          </p:cNvSpPr>
          <p:nvPr>
            <p:ph type="title"/>
          </p:nvPr>
        </p:nvSpPr>
        <p:spPr>
          <a:xfrm>
            <a:off x="628650" y="585216"/>
            <a:ext cx="7886700" cy="1325563"/>
          </a:xfrm>
        </p:spPr>
        <p:txBody>
          <a:bodyPr>
            <a:normAutofit/>
          </a:bodyPr>
          <a:lstStyle/>
          <a:p>
            <a:r>
              <a:rPr lang="en-US" b="1" dirty="0">
                <a:solidFill>
                  <a:schemeClr val="bg1"/>
                </a:solidFill>
                <a:cs typeface="Calibri Light"/>
              </a:rPr>
              <a:t>Back End</a:t>
            </a:r>
            <a:endParaRPr lang="en-US" b="1" dirty="0">
              <a:solidFill>
                <a:schemeClr val="bg1"/>
              </a:solidFill>
            </a:endParaRPr>
          </a:p>
        </p:txBody>
      </p:sp>
      <p:pic>
        <p:nvPicPr>
          <p:cNvPr id="4" name="Picture 4" descr="Text&#10;&#10;Description automatically generated">
            <a:extLst>
              <a:ext uri="{FF2B5EF4-FFF2-40B4-BE49-F238E27FC236}">
                <a16:creationId xmlns:a16="http://schemas.microsoft.com/office/drawing/2014/main" id="{C0135C0B-A6D2-4199-B17C-E9FDCA0E30F4}"/>
              </a:ext>
            </a:extLst>
          </p:cNvPr>
          <p:cNvPicPr>
            <a:picLocks noChangeAspect="1"/>
          </p:cNvPicPr>
          <p:nvPr/>
        </p:nvPicPr>
        <p:blipFill rotWithShape="1">
          <a:blip r:embed="rId2"/>
          <a:srcRect l="17898" r="13739" b="2"/>
          <a:stretch/>
        </p:blipFill>
        <p:spPr>
          <a:xfrm>
            <a:off x="630936" y="2362665"/>
            <a:ext cx="7817195" cy="4263791"/>
          </a:xfrm>
          <a:prstGeom prst="rect">
            <a:avLst/>
          </a:prstGeom>
        </p:spPr>
      </p:pic>
    </p:spTree>
    <p:extLst>
      <p:ext uri="{BB962C8B-B14F-4D97-AF65-F5344CB8AC3E}">
        <p14:creationId xmlns:p14="http://schemas.microsoft.com/office/powerpoint/2010/main" val="330607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82AD9-8147-4DBF-BB9B-131AD2D1D73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b="1" kern="1200" dirty="0">
                <a:solidFill>
                  <a:schemeClr val="bg1"/>
                </a:solidFill>
                <a:latin typeface="+mj-lt"/>
                <a:ea typeface="+mj-ea"/>
                <a:cs typeface="+mj-cs"/>
              </a:rPr>
              <a:t>Back End Audio Emotion Analysis Code</a:t>
            </a:r>
          </a:p>
        </p:txBody>
      </p:sp>
      <p:pic>
        <p:nvPicPr>
          <p:cNvPr id="4" name="Picture 4" descr="Text&#10;&#10;Description automatically generated">
            <a:extLst>
              <a:ext uri="{FF2B5EF4-FFF2-40B4-BE49-F238E27FC236}">
                <a16:creationId xmlns:a16="http://schemas.microsoft.com/office/drawing/2014/main" id="{AC6D45F9-3035-4482-8F3B-9A6AFAF4C09D}"/>
              </a:ext>
            </a:extLst>
          </p:cNvPr>
          <p:cNvPicPr>
            <a:picLocks noGrp="1" noChangeAspect="1"/>
          </p:cNvPicPr>
          <p:nvPr>
            <p:ph idx="1"/>
          </p:nvPr>
        </p:nvPicPr>
        <p:blipFill>
          <a:blip r:embed="rId2"/>
          <a:stretch>
            <a:fillRect/>
          </a:stretch>
        </p:blipFill>
        <p:spPr>
          <a:xfrm>
            <a:off x="482600" y="1684498"/>
            <a:ext cx="8178799" cy="4375657"/>
          </a:xfrm>
          <a:prstGeom prst="rect">
            <a:avLst/>
          </a:prstGeom>
        </p:spPr>
      </p:pic>
    </p:spTree>
    <p:extLst>
      <p:ext uri="{BB962C8B-B14F-4D97-AF65-F5344CB8AC3E}">
        <p14:creationId xmlns:p14="http://schemas.microsoft.com/office/powerpoint/2010/main" val="219392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E469B-7E1E-430D-827C-0B2ECAC805D7}"/>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algn="ctr"/>
            <a:r>
              <a:rPr lang="en-US" sz="5700" b="1" kern="1200">
                <a:solidFill>
                  <a:schemeClr val="tx1"/>
                </a:solidFill>
                <a:latin typeface="+mj-lt"/>
                <a:ea typeface="+mj-ea"/>
                <a:cs typeface="+mj-cs"/>
              </a:rPr>
              <a:t>Results</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waterfall chart&#10;&#10;Description automatically generated">
            <a:extLst>
              <a:ext uri="{FF2B5EF4-FFF2-40B4-BE49-F238E27FC236}">
                <a16:creationId xmlns:a16="http://schemas.microsoft.com/office/drawing/2014/main" id="{A75596C9-5572-453F-952C-BA9FFABA38A9}"/>
              </a:ext>
            </a:extLst>
          </p:cNvPr>
          <p:cNvPicPr>
            <a:picLocks noChangeAspect="1"/>
          </p:cNvPicPr>
          <p:nvPr/>
        </p:nvPicPr>
        <p:blipFill>
          <a:blip r:embed="rId2"/>
          <a:stretch>
            <a:fillRect/>
          </a:stretch>
        </p:blipFill>
        <p:spPr>
          <a:xfrm>
            <a:off x="563759" y="2171135"/>
            <a:ext cx="8014196" cy="4048690"/>
          </a:xfrm>
          <a:prstGeom prst="rect">
            <a:avLst/>
          </a:prstGeom>
        </p:spPr>
      </p:pic>
    </p:spTree>
    <p:extLst>
      <p:ext uri="{BB962C8B-B14F-4D97-AF65-F5344CB8AC3E}">
        <p14:creationId xmlns:p14="http://schemas.microsoft.com/office/powerpoint/2010/main" val="77721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B2C7DB3B-841B-48EA-9716-9FDAD2AE2E31}"/>
              </a:ext>
            </a:extLst>
          </p:cNvPr>
          <p:cNvPicPr>
            <a:picLocks noGrp="1" noChangeAspect="1"/>
          </p:cNvPicPr>
          <p:nvPr>
            <p:ph idx="1"/>
          </p:nvPr>
        </p:nvPicPr>
        <p:blipFill>
          <a:blip r:embed="rId2"/>
          <a:stretch>
            <a:fillRect/>
          </a:stretch>
        </p:blipFill>
        <p:spPr>
          <a:xfrm>
            <a:off x="501863" y="1396806"/>
            <a:ext cx="8159536" cy="448177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37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1023" y="-934769"/>
            <a:ext cx="2424873" cy="2708393"/>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3756" y="-134088"/>
            <a:ext cx="1635955" cy="1226966"/>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713565" y="311926"/>
            <a:ext cx="4059393" cy="1911083"/>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548980" y="1613994"/>
            <a:ext cx="1185708" cy="8892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7781" y="5494508"/>
            <a:ext cx="2444907" cy="1774587"/>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211282" y="5555951"/>
            <a:ext cx="928467" cy="6963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7311" y="1407983"/>
            <a:ext cx="5389379" cy="4042034"/>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6283" y="882212"/>
            <a:ext cx="6791435" cy="5093576"/>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318DD48-ABB2-47AE-843A-42D592360274}"/>
              </a:ext>
            </a:extLst>
          </p:cNvPr>
          <p:cNvSpPr>
            <a:spLocks noGrp="1"/>
          </p:cNvSpPr>
          <p:nvPr>
            <p:ph type="title"/>
          </p:nvPr>
        </p:nvSpPr>
        <p:spPr>
          <a:xfrm>
            <a:off x="2384588" y="2542567"/>
            <a:ext cx="4337037" cy="2150719"/>
          </a:xfrm>
          <a:noFill/>
        </p:spPr>
        <p:txBody>
          <a:bodyPr vert="horz" lIns="91440" tIns="45720" rIns="91440" bIns="45720" rtlCol="0" anchor="ctr">
            <a:normAutofit/>
          </a:bodyPr>
          <a:lstStyle/>
          <a:p>
            <a:pPr algn="ctr"/>
            <a:r>
              <a:rPr lang="en-US" sz="3100" b="1" kern="1200" dirty="0">
                <a:solidFill>
                  <a:srgbClr val="080808"/>
                </a:solidFill>
                <a:latin typeface="+mj-lt"/>
                <a:ea typeface="+mj-ea"/>
                <a:cs typeface="+mj-cs"/>
              </a:rPr>
              <a:t>FACIAL EXPRESSION RECOGNITION</a:t>
            </a:r>
            <a:br>
              <a:rPr lang="en-US" sz="3100" b="1" dirty="0"/>
            </a:br>
            <a:br>
              <a:rPr lang="en-US" sz="3100" dirty="0"/>
            </a:br>
            <a:endParaRPr lang="en-US" sz="3100" b="1" kern="1200">
              <a:solidFill>
                <a:srgbClr val="080808"/>
              </a:solidFill>
              <a:highlight>
                <a:srgbClr val="FF0000"/>
              </a:highlight>
              <a:latin typeface="+mj-lt"/>
              <a:cs typeface="Calibri Light"/>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3393" y="5778692"/>
            <a:ext cx="2231794" cy="1926608"/>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70046" y="5363543"/>
            <a:ext cx="959985" cy="71998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952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620316" y="1641752"/>
            <a:ext cx="1991915" cy="3213277"/>
          </a:xfrm>
        </p:spPr>
        <p:txBody>
          <a:bodyPr anchor="t">
            <a:normAutofit/>
          </a:bodyPr>
          <a:lstStyle/>
          <a:p>
            <a:r>
              <a:rPr lang="en-US" sz="2200" b="1">
                <a:latin typeface="Arial Black" pitchFamily="34" charset="0"/>
                <a:cs typeface="Andalus" pitchFamily="18" charset="-78"/>
              </a:rPr>
              <a:t>What is EMOTION</a:t>
            </a:r>
            <a:r>
              <a:rPr lang="en-US" sz="2200" b="1">
                <a:latin typeface="Arial Black" pitchFamily="34" charset="0"/>
              </a:rPr>
              <a:t>?</a:t>
            </a:r>
          </a:p>
        </p:txBody>
      </p:sp>
      <p:sp>
        <p:nvSpPr>
          <p:cNvPr id="3" name="Content Placeholder 2"/>
          <p:cNvSpPr>
            <a:spLocks noGrp="1"/>
          </p:cNvSpPr>
          <p:nvPr>
            <p:ph idx="1"/>
          </p:nvPr>
        </p:nvSpPr>
        <p:spPr>
          <a:xfrm>
            <a:off x="3924300" y="1721579"/>
            <a:ext cx="4605337" cy="3952648"/>
          </a:xfrm>
        </p:spPr>
        <p:txBody>
          <a:bodyPr>
            <a:normAutofit/>
          </a:bodyPr>
          <a:lstStyle/>
          <a:p>
            <a:pPr>
              <a:buNone/>
            </a:pPr>
            <a:endParaRPr lang="en-US" sz="1800">
              <a:solidFill>
                <a:schemeClr val="tx1">
                  <a:alpha val="80000"/>
                </a:schemeClr>
              </a:solidFill>
            </a:endParaRPr>
          </a:p>
          <a:p>
            <a:r>
              <a:rPr lang="en-US" sz="1800">
                <a:solidFill>
                  <a:schemeClr val="tx1">
                    <a:alpha val="80000"/>
                  </a:schemeClr>
                </a:solidFill>
              </a:rPr>
              <a:t>Emotions are reflected in voice, hand and body gestures, and mainly through facial expressions</a:t>
            </a:r>
          </a:p>
          <a:p>
            <a:r>
              <a:rPr lang="en-US" sz="1800">
                <a:solidFill>
                  <a:schemeClr val="tx1">
                    <a:alpha val="80000"/>
                  </a:schemeClr>
                </a:solidFill>
              </a:rPr>
              <a:t>There are six types of  emotions</a:t>
            </a:r>
          </a:p>
          <a:p>
            <a:r>
              <a:rPr lang="en-US" sz="1800">
                <a:solidFill>
                  <a:schemeClr val="tx1">
                    <a:alpha val="80000"/>
                  </a:schemeClr>
                </a:solidFill>
              </a:rPr>
              <a:t>Anger</a:t>
            </a:r>
          </a:p>
          <a:p>
            <a:r>
              <a:rPr lang="en-US" sz="1800">
                <a:solidFill>
                  <a:schemeClr val="tx1">
                    <a:alpha val="80000"/>
                  </a:schemeClr>
                </a:solidFill>
              </a:rPr>
              <a:t>Fear</a:t>
            </a:r>
          </a:p>
          <a:p>
            <a:r>
              <a:rPr lang="en-US" sz="1800">
                <a:solidFill>
                  <a:schemeClr val="tx1">
                    <a:alpha val="80000"/>
                  </a:schemeClr>
                </a:solidFill>
              </a:rPr>
              <a:t> Disgust</a:t>
            </a:r>
          </a:p>
          <a:p>
            <a:r>
              <a:rPr lang="en-US" sz="1800">
                <a:solidFill>
                  <a:schemeClr val="tx1">
                    <a:alpha val="80000"/>
                  </a:schemeClr>
                </a:solidFill>
              </a:rPr>
              <a:t> Happy</a:t>
            </a:r>
          </a:p>
          <a:p>
            <a:r>
              <a:rPr lang="en-US" sz="1800">
                <a:solidFill>
                  <a:schemeClr val="tx1">
                    <a:alpha val="80000"/>
                  </a:schemeClr>
                </a:solidFill>
              </a:rPr>
              <a:t> Sad</a:t>
            </a:r>
          </a:p>
          <a:p>
            <a:r>
              <a:rPr lang="en-US" sz="1800">
                <a:solidFill>
                  <a:schemeClr val="tx1">
                    <a:alpha val="80000"/>
                  </a:schemeClr>
                </a:solidFill>
              </a:rPr>
              <a:t> Surprise</a:t>
            </a:r>
          </a:p>
          <a:p>
            <a:endParaRPr lang="en-US" sz="1800">
              <a:solidFill>
                <a:schemeClr val="tx1">
                  <a:alpha val="8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82600" y="1782981"/>
            <a:ext cx="8178799" cy="4393982"/>
          </a:xfrm>
        </p:spPr>
        <p:txBody>
          <a:bodyPr>
            <a:normAutofit/>
          </a:bodyPr>
          <a:lstStyle/>
          <a:p>
            <a:r>
              <a:rPr lang="en-US" sz="1700"/>
              <a:t>Face detection has been around for ages. Taking a step forward, human emotion displayed by face and felt by brain, captured in either video, electric signal (EEG) or image form can be approximated. </a:t>
            </a:r>
          </a:p>
          <a:p>
            <a:r>
              <a:rPr lang="en-US" sz="1700"/>
              <a:t>This can be helpful to make informed decisions be it regarding identification of intent, promotion of offers or security related threats. Recognizing emotions from images or video is a trivial task for human eye, but proves to be very challenging for machines and requires many image processing techniques for feature extraction.Any detection or recognition by machine learning requires training algorithm and then testing them on a suitable dataset.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448055"/>
            <a:ext cx="2560777"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4419227"/>
            <a:ext cx="2560777"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448055"/>
            <a:ext cx="5766356"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284781" y="686862"/>
            <a:ext cx="5278194" cy="5475129"/>
          </a:xfrm>
        </p:spPr>
        <p:txBody>
          <a:bodyPr anchor="ctr">
            <a:normAutofit/>
          </a:bodyPr>
          <a:lstStyle/>
          <a:p>
            <a:r>
              <a:rPr lang="en-US" sz="1800"/>
              <a:t>Human emotion detection is implemented in many areas requiring additional security or information about the person. It can be seen as a second step to face detection where we may be required to set up a second layer of security, where along with the face, the emotion is also detected. This can be useful to verify that the person standing in front of the camera is not just a 2-dimensional representation </a:t>
            </a:r>
          </a:p>
          <a:p>
            <a:endParaRPr lang="en-US" sz="1800"/>
          </a:p>
          <a:p>
            <a:r>
              <a:rPr lang="en-US" sz="1800"/>
              <a:t>We can generalize the emotion detection steps as follows:</a:t>
            </a:r>
          </a:p>
          <a:p>
            <a:r>
              <a:rPr lang="en-US" sz="1800"/>
              <a:t> 1) Dataset preprocessing</a:t>
            </a:r>
          </a:p>
          <a:p>
            <a:r>
              <a:rPr lang="en-US" sz="1800"/>
              <a:t> 2) Face detection</a:t>
            </a:r>
          </a:p>
          <a:p>
            <a:r>
              <a:rPr lang="en-US" sz="1800"/>
              <a:t> 3) Feature extraction</a:t>
            </a:r>
          </a:p>
          <a:p>
            <a:r>
              <a:rPr lang="en-US" sz="1800"/>
              <a:t> 4) Classification based on the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603504" y="778267"/>
            <a:ext cx="7934706" cy="1188720"/>
          </a:xfrm>
        </p:spPr>
        <p:txBody>
          <a:bodyPr>
            <a:normAutofit/>
          </a:bodyPr>
          <a:lstStyle/>
          <a:p>
            <a:r>
              <a:rPr lang="en-US" sz="3500" b="1">
                <a:solidFill>
                  <a:schemeClr val="tx2"/>
                </a:solidFill>
              </a:rPr>
              <a:t>Proposed Methodology</a:t>
            </a:r>
            <a:br>
              <a:rPr lang="en-US" sz="3500" b="1">
                <a:solidFill>
                  <a:schemeClr val="tx2"/>
                </a:solidFill>
              </a:rPr>
            </a:br>
            <a:endParaRPr lang="en-US" sz="3500" b="1">
              <a:solidFill>
                <a:schemeClr val="tx2"/>
              </a:solidFill>
            </a:endParaRPr>
          </a:p>
        </p:txBody>
      </p:sp>
      <p:grpSp>
        <p:nvGrpSpPr>
          <p:cNvPr id="8"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553998" y="473861"/>
            <a:ext cx="3142400" cy="2037604"/>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7"/>
            <a:ext cx="1809167" cy="1810093"/>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Content Placeholder 2">
            <a:extLst>
              <a:ext uri="{FF2B5EF4-FFF2-40B4-BE49-F238E27FC236}">
                <a16:creationId xmlns:a16="http://schemas.microsoft.com/office/drawing/2014/main" id="{514784A5-A89A-4DFA-8B56-187EC8A0B093}"/>
              </a:ext>
            </a:extLst>
          </p:cNvPr>
          <p:cNvGraphicFramePr>
            <a:graphicFrameLocks noGrp="1"/>
          </p:cNvGraphicFramePr>
          <p:nvPr>
            <p:ph idx="1"/>
            <p:extLst>
              <p:ext uri="{D42A27DB-BD31-4B8C-83A1-F6EECF244321}">
                <p14:modId xmlns:p14="http://schemas.microsoft.com/office/powerpoint/2010/main" val="2371677056"/>
              </p:ext>
            </p:extLst>
          </p:nvPr>
        </p:nvGraphicFramePr>
        <p:xfrm>
          <a:off x="777240" y="2543633"/>
          <a:ext cx="758952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7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1506" y="494414"/>
            <a:ext cx="7900987" cy="817403"/>
          </a:xfrm>
        </p:spPr>
        <p:txBody>
          <a:bodyPr vert="horz" lIns="91440" tIns="45720" rIns="91440" bIns="45720" rtlCol="0" anchor="b">
            <a:normAutofit/>
          </a:bodyPr>
          <a:lstStyle/>
          <a:p>
            <a:pPr algn="ctr"/>
            <a:r>
              <a:rPr lang="en-US" sz="3100" b="1" kern="1200">
                <a:solidFill>
                  <a:schemeClr val="tx1"/>
                </a:solidFill>
                <a:latin typeface="+mj-lt"/>
                <a:ea typeface="+mj-ea"/>
                <a:cs typeface="+mj-cs"/>
              </a:rPr>
              <a:t>Methodology</a:t>
            </a:r>
          </a:p>
        </p:txBody>
      </p:sp>
      <p:pic>
        <p:nvPicPr>
          <p:cNvPr id="23557" name="Picture 5"/>
          <p:cNvPicPr>
            <a:picLocks noGrp="1" noChangeAspect="1" noChangeArrowheads="1"/>
          </p:cNvPicPr>
          <p:nvPr>
            <p:ph idx="1"/>
          </p:nvPr>
        </p:nvPicPr>
        <p:blipFill>
          <a:blip r:embed="rId2"/>
          <a:stretch>
            <a:fillRect/>
          </a:stretch>
        </p:blipFill>
        <p:spPr bwMode="auto">
          <a:xfrm>
            <a:off x="542925" y="2656215"/>
            <a:ext cx="8058150" cy="334413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B64990-4300-4CBB-85D9-DC7137F19557}"/>
              </a:ext>
            </a:extLst>
          </p:cNvPr>
          <p:cNvSpPr txBox="1"/>
          <p:nvPr/>
        </p:nvSpPr>
        <p:spPr>
          <a:xfrm>
            <a:off x="941292" y="5279509"/>
            <a:ext cx="7280934" cy="73988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a:latin typeface="+mj-lt"/>
                <a:ea typeface="+mj-ea"/>
                <a:cs typeface="+mj-cs"/>
              </a:rPr>
              <a:t>Working Methodology</a:t>
            </a:r>
          </a:p>
        </p:txBody>
      </p:sp>
      <p:pic>
        <p:nvPicPr>
          <p:cNvPr id="9" name="Picture 8" descr="Six Basic Emotions - ManagementMania.com">
            <a:extLst>
              <a:ext uri="{FF2B5EF4-FFF2-40B4-BE49-F238E27FC236}">
                <a16:creationId xmlns:a16="http://schemas.microsoft.com/office/drawing/2014/main" id="{CCB29685-E07D-4BC2-AABA-13BE1BF1832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95069" y="1143104"/>
            <a:ext cx="3400323" cy="2980949"/>
          </a:xfrm>
          <a:prstGeom prst="rect">
            <a:avLst/>
          </a:prstGeom>
          <a:noFill/>
        </p:spPr>
      </p:pic>
      <p:pic>
        <p:nvPicPr>
          <p:cNvPr id="10" name="Picture 9" descr="Facial Expression Recognition Through Machine Learning">
            <a:extLst>
              <a:ext uri="{FF2B5EF4-FFF2-40B4-BE49-F238E27FC236}">
                <a16:creationId xmlns:a16="http://schemas.microsoft.com/office/drawing/2014/main" id="{45019820-0DDD-459F-A0D7-C43D6822A30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757788" y="2074087"/>
            <a:ext cx="3400323" cy="111898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8650" y="1846876"/>
            <a:ext cx="2862072" cy="36943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a:t>Though there are several types of input to the facial emotion recognition system, images containing faces are still essential to intelligent vision-based human computer interaction. Face detection tries to identify all image regions which contain a face regardless of its 3D position, orientation, and lighting conditions from a given image. The challenge here is that faces are non-rigid and have a high degree of variability in size, shape, color, and texture. </a:t>
            </a:r>
          </a:p>
          <a:p>
            <a:pPr indent="-228600">
              <a:lnSpc>
                <a:spcPct val="90000"/>
              </a:lnSpc>
              <a:spcAft>
                <a:spcPts val="600"/>
              </a:spcAft>
              <a:buFont typeface="Arial" panose="020B0604020202020204" pitchFamily="34" charset="0"/>
              <a:buChar char="•"/>
            </a:pPr>
            <a:endParaRPr lang="en-US" sz="1600"/>
          </a:p>
        </p:txBody>
      </p:sp>
      <p:pic>
        <p:nvPicPr>
          <p:cNvPr id="4" name="Content Placeholder 3">
            <a:extLst>
              <a:ext uri="{FF2B5EF4-FFF2-40B4-BE49-F238E27FC236}">
                <a16:creationId xmlns:a16="http://schemas.microsoft.com/office/drawing/2014/main" id="{038F33F6-80DF-4044-A55C-D1457FCDAB8F}"/>
              </a:ext>
            </a:extLst>
          </p:cNvPr>
          <p:cNvPicPr>
            <a:picLocks noGrp="1"/>
          </p:cNvPicPr>
          <p:nvPr>
            <p:ph idx="1"/>
          </p:nvPr>
        </p:nvPicPr>
        <p:blipFill rotWithShape="1">
          <a:blip r:embed="rId2"/>
          <a:srcRect t="13665" r="4703" b="23578"/>
          <a:stretch/>
        </p:blipFill>
        <p:spPr>
          <a:xfrm>
            <a:off x="3666804" y="3630823"/>
            <a:ext cx="5431343" cy="3156871"/>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2" name="Picture 6" descr="Graphical user interface&#10;&#10;Description automatically generated">
            <a:extLst>
              <a:ext uri="{FF2B5EF4-FFF2-40B4-BE49-F238E27FC236}">
                <a16:creationId xmlns:a16="http://schemas.microsoft.com/office/drawing/2014/main" id="{1AF2C55C-9084-488B-9812-12B4ED08A53C}"/>
              </a:ext>
            </a:extLst>
          </p:cNvPr>
          <p:cNvPicPr>
            <a:picLocks noChangeAspect="1"/>
          </p:cNvPicPr>
          <p:nvPr/>
        </p:nvPicPr>
        <p:blipFill rotWithShape="1">
          <a:blip r:embed="rId3"/>
          <a:srcRect l="29885" t="26829" r="29195" b="19512"/>
          <a:stretch/>
        </p:blipFill>
        <p:spPr>
          <a:xfrm>
            <a:off x="4138732" y="415559"/>
            <a:ext cx="4157912" cy="3221038"/>
          </a:xfrm>
          <a:prstGeom prst="rect">
            <a:avLst/>
          </a:prstGeom>
        </p:spPr>
      </p:pic>
    </p:spTree>
    <p:extLst>
      <p:ext uri="{BB962C8B-B14F-4D97-AF65-F5344CB8AC3E}">
        <p14:creationId xmlns:p14="http://schemas.microsoft.com/office/powerpoint/2010/main" val="426194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Icon&#10;&#10;Description automatically generated">
            <a:extLst>
              <a:ext uri="{FF2B5EF4-FFF2-40B4-BE49-F238E27FC236}">
                <a16:creationId xmlns:a16="http://schemas.microsoft.com/office/drawing/2014/main" id="{C7BB8F33-E1E9-4D2B-843E-8BA77C5A2523}"/>
              </a:ext>
            </a:extLst>
          </p:cNvPr>
          <p:cNvPicPr>
            <a:picLocks noChangeAspect="1"/>
          </p:cNvPicPr>
          <p:nvPr/>
        </p:nvPicPr>
        <p:blipFill rotWithShape="1">
          <a:blip r:embed="rId2"/>
          <a:srcRect l="16486" r="15947"/>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B64AF16-B333-4A54-972D-BB54CEA3188C}"/>
              </a:ext>
            </a:extLst>
          </p:cNvPr>
          <p:cNvSpPr txBox="1"/>
          <p:nvPr/>
        </p:nvSpPr>
        <p:spPr>
          <a:xfrm>
            <a:off x="5307275" y="1753925"/>
            <a:ext cx="3113611" cy="8082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400" b="1" dirty="0"/>
              <a:t>SNAPSHOTS</a:t>
            </a:r>
          </a:p>
        </p:txBody>
      </p:sp>
    </p:spTree>
    <p:extLst>
      <p:ext uri="{BB962C8B-B14F-4D97-AF65-F5344CB8AC3E}">
        <p14:creationId xmlns:p14="http://schemas.microsoft.com/office/powerpoint/2010/main" val="328683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769C2A94-4811-47F3-A8D7-EF50740BE173}"/>
              </a:ext>
            </a:extLst>
          </p:cNvPr>
          <p:cNvPicPr>
            <a:picLocks noChangeAspect="1"/>
          </p:cNvPicPr>
          <p:nvPr/>
        </p:nvPicPr>
        <p:blipFill>
          <a:blip r:embed="rId2"/>
          <a:stretch>
            <a:fillRect/>
          </a:stretch>
        </p:blipFill>
        <p:spPr>
          <a:xfrm>
            <a:off x="855700" y="2365660"/>
            <a:ext cx="3462326" cy="1947558"/>
          </a:xfrm>
          <a:prstGeom prst="rect">
            <a:avLst/>
          </a:prstGeom>
        </p:spPr>
      </p:pic>
      <p:cxnSp>
        <p:nvCxnSpPr>
          <p:cNvPr id="20" name="Straight Connector 19">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5" descr="Graphical user interface, text, application, chat or text message&#10;&#10;Description automatically generated">
            <a:extLst>
              <a:ext uri="{FF2B5EF4-FFF2-40B4-BE49-F238E27FC236}">
                <a16:creationId xmlns:a16="http://schemas.microsoft.com/office/drawing/2014/main" id="{7AF0375B-D083-498C-A4B2-0880779BAEE7}"/>
              </a:ext>
            </a:extLst>
          </p:cNvPr>
          <p:cNvPicPr>
            <a:picLocks noChangeAspect="1"/>
          </p:cNvPicPr>
          <p:nvPr/>
        </p:nvPicPr>
        <p:blipFill>
          <a:blip r:embed="rId3"/>
          <a:stretch>
            <a:fillRect/>
          </a:stretch>
        </p:blipFill>
        <p:spPr>
          <a:xfrm>
            <a:off x="4825974" y="2359734"/>
            <a:ext cx="3483396" cy="1959410"/>
          </a:xfrm>
          <a:prstGeom prst="rect">
            <a:avLst/>
          </a:prstGeom>
        </p:spPr>
      </p:pic>
    </p:spTree>
    <p:extLst>
      <p:ext uri="{BB962C8B-B14F-4D97-AF65-F5344CB8AC3E}">
        <p14:creationId xmlns:p14="http://schemas.microsoft.com/office/powerpoint/2010/main" val="2492396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DAFE985E-F701-456C-ADC6-19C761DBC681}"/>
              </a:ext>
            </a:extLst>
          </p:cNvPr>
          <p:cNvPicPr>
            <a:picLocks noChangeAspect="1"/>
          </p:cNvPicPr>
          <p:nvPr/>
        </p:nvPicPr>
        <p:blipFill>
          <a:blip r:embed="rId2"/>
          <a:stretch>
            <a:fillRect/>
          </a:stretch>
        </p:blipFill>
        <p:spPr>
          <a:xfrm>
            <a:off x="482600" y="1128712"/>
            <a:ext cx="8178799" cy="4600574"/>
          </a:xfrm>
          <a:prstGeom prst="rect">
            <a:avLst/>
          </a:prstGeom>
          <a:ln>
            <a:noFill/>
          </a:ln>
        </p:spPr>
      </p:pic>
    </p:spTree>
    <p:extLst>
      <p:ext uri="{BB962C8B-B14F-4D97-AF65-F5344CB8AC3E}">
        <p14:creationId xmlns:p14="http://schemas.microsoft.com/office/powerpoint/2010/main" val="3837787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9C6FFD33-43E9-4C4E-9579-A680D2802E8F}"/>
              </a:ext>
            </a:extLst>
          </p:cNvPr>
          <p:cNvPicPr>
            <a:picLocks noChangeAspect="1"/>
          </p:cNvPicPr>
          <p:nvPr/>
        </p:nvPicPr>
        <p:blipFill>
          <a:blip r:embed="rId2"/>
          <a:stretch>
            <a:fillRect/>
          </a:stretch>
        </p:blipFill>
        <p:spPr>
          <a:xfrm>
            <a:off x="335028" y="125872"/>
            <a:ext cx="4739514" cy="2664008"/>
          </a:xfrm>
          <a:prstGeom prst="rect">
            <a:avLst/>
          </a:prstGeom>
        </p:spPr>
      </p:pic>
      <p:pic>
        <p:nvPicPr>
          <p:cNvPr id="5" name="Picture 5" descr="Chart, line chart&#10;&#10;Description automatically generated">
            <a:extLst>
              <a:ext uri="{FF2B5EF4-FFF2-40B4-BE49-F238E27FC236}">
                <a16:creationId xmlns:a16="http://schemas.microsoft.com/office/drawing/2014/main" id="{C38B320C-ECC7-488C-ACCE-1C55F3EB81EB}"/>
              </a:ext>
            </a:extLst>
          </p:cNvPr>
          <p:cNvPicPr>
            <a:picLocks noChangeAspect="1"/>
          </p:cNvPicPr>
          <p:nvPr/>
        </p:nvPicPr>
        <p:blipFill>
          <a:blip r:embed="rId3"/>
          <a:stretch>
            <a:fillRect/>
          </a:stretch>
        </p:blipFill>
        <p:spPr>
          <a:xfrm>
            <a:off x="3741986" y="2034021"/>
            <a:ext cx="4972523" cy="279625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EFF99C2A-BA6C-4687-881C-ACBC349079EF}"/>
              </a:ext>
            </a:extLst>
          </p:cNvPr>
          <p:cNvPicPr>
            <a:picLocks noChangeAspect="1"/>
          </p:cNvPicPr>
          <p:nvPr/>
        </p:nvPicPr>
        <p:blipFill rotWithShape="1">
          <a:blip r:embed="rId4"/>
          <a:srcRect l="29885" t="26829" r="29195" b="19512"/>
          <a:stretch/>
        </p:blipFill>
        <p:spPr>
          <a:xfrm>
            <a:off x="335029" y="3350203"/>
            <a:ext cx="4372027" cy="3221038"/>
          </a:xfrm>
          <a:prstGeom prst="rect">
            <a:avLst/>
          </a:prstGeom>
        </p:spPr>
      </p:pic>
    </p:spTree>
    <p:extLst>
      <p:ext uri="{BB962C8B-B14F-4D97-AF65-F5344CB8AC3E}">
        <p14:creationId xmlns:p14="http://schemas.microsoft.com/office/powerpoint/2010/main" val="1140877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en-US" sz="2300"/>
            </a:br>
            <a:r>
              <a:rPr lang="en-US" sz="2300" b="1">
                <a:latin typeface="Algerian" pitchFamily="82" charset="0"/>
              </a:rPr>
              <a:t>Importance of emotion recognition</a:t>
            </a:r>
            <a:br>
              <a:rPr lang="en-US" sz="2300" b="1">
                <a:latin typeface="Algerian" pitchFamily="82" charset="0"/>
              </a:rPr>
            </a:br>
            <a:endParaRPr lang="en-US" sz="2300" b="1">
              <a:latin typeface="Algerian" pitchFamily="82" charset="0"/>
            </a:endParaRP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r>
              <a:rPr lang="en-US" sz="2100"/>
              <a:t>Human beings express emotions in day to day interactions.</a:t>
            </a:r>
          </a:p>
          <a:p>
            <a:endParaRPr lang="en-US" sz="2100"/>
          </a:p>
          <a:p>
            <a:r>
              <a:rPr lang="en-US" sz="2100"/>
              <a:t>Understanding emotions and knowing how to react to people’s expressions greatly enriches the interaction</a:t>
            </a:r>
          </a:p>
          <a:p>
            <a:pPr lvl="2">
              <a:buNone/>
            </a:pPr>
            <a:endParaRPr lang="en-US" sz="2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Aharoni" pitchFamily="2" charset="-79"/>
                <a:cs typeface="Aharoni" pitchFamily="2" charset="-79"/>
              </a:rPr>
              <a:t>BENEFITS</a:t>
            </a:r>
          </a:p>
        </p:txBody>
      </p:sp>
      <p:graphicFrame>
        <p:nvGraphicFramePr>
          <p:cNvPr id="5" name="Content Placeholder 2">
            <a:extLst>
              <a:ext uri="{FF2B5EF4-FFF2-40B4-BE49-F238E27FC236}">
                <a16:creationId xmlns:a16="http://schemas.microsoft.com/office/drawing/2014/main" id="{DF4CD51F-F156-4C00-8DB6-370CC02A95B8}"/>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4168866" cy="1325563"/>
          </a:xfrm>
        </p:spPr>
        <p:txBody>
          <a:bodyPr>
            <a:normAutofit/>
          </a:bodyPr>
          <a:lstStyle/>
          <a:p>
            <a:r>
              <a:rPr lang="en-US" b="1">
                <a:latin typeface="Algerian" pitchFamily="82" charset="0"/>
              </a:rPr>
              <a:t>APPLICATIONS</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168866" cy="4351338"/>
          </a:xfrm>
        </p:spPr>
        <p:txBody>
          <a:bodyPr vert="horz" lIns="91440" tIns="45720" rIns="91440" bIns="45720" rtlCol="0" anchor="t">
            <a:normAutofit/>
          </a:bodyPr>
          <a:lstStyle/>
          <a:p>
            <a:r>
              <a:rPr lang="en-US" sz="1500"/>
              <a:t>Facial Authentication: Apple has brought in Face ID for Facial Authentication in iPhone. Some of the leading banks are trying to use Facial Authentication for lockers.</a:t>
            </a:r>
          </a:p>
          <a:p>
            <a:r>
              <a:rPr lang="en-US" sz="1500"/>
              <a:t>Customer Service: Some of the banks in Malaysia have installed systems which use Face Recognition to detect valuable customers of the bank so that the bank can provide the personalized service. This way, banks are able to generate more revenues by retaining such customers and keeping them happy.</a:t>
            </a:r>
          </a:p>
          <a:p>
            <a:r>
              <a:rPr lang="en-US" sz="1500"/>
              <a:t>Insurance Underwriting: Many insurance companies are using Face Recognition to match the face of the person with that provided in the photo ID proof. This way, the underwriting process becomes much faster.</a:t>
            </a:r>
          </a:p>
          <a:p>
            <a:pPr>
              <a:buNone/>
            </a:pPr>
            <a:endParaRPr lang="en-US" sz="1500"/>
          </a:p>
          <a:p>
            <a:endParaRPr lang="en-US" sz="15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nsorFlow is in a relationship with Keras — Introducing TF 2.0 | by  Muhammad Zaid | Towards Data Science"/>
          <p:cNvPicPr/>
          <p:nvPr/>
        </p:nvPicPr>
        <p:blipFill rotWithShape="1">
          <a:blip r:embed="rId2">
            <a:extLst>
              <a:ext uri="{28A0092B-C50C-407E-A947-70E740481C1C}">
                <a14:useLocalDpi xmlns:a14="http://schemas.microsoft.com/office/drawing/2010/main" val="0"/>
              </a:ext>
            </a:extLst>
          </a:blip>
          <a:srcRect l="5011" r="7622"/>
          <a:stretch/>
        </p:blipFill>
        <p:spPr bwMode="auto">
          <a:xfrm>
            <a:off x="4444680" y="10"/>
            <a:ext cx="469931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a:noFill/>
        </p:spPr>
      </p:pic>
      <p:pic>
        <p:nvPicPr>
          <p:cNvPr id="4" name="Picture 3"/>
          <p:cNvPicPr/>
          <p:nvPr/>
        </p:nvPicPr>
        <p:blipFill rotWithShape="1">
          <a:blip r:embed="rId3">
            <a:extLst>
              <a:ext uri="{28A0092B-C50C-407E-A947-70E740481C1C}">
                <a14:useLocalDpi xmlns:a14="http://schemas.microsoft.com/office/drawing/2010/main" val="0"/>
              </a:ext>
            </a:extLst>
          </a:blip>
          <a:srcRect t="8120" r="3" b="3"/>
          <a:stretch/>
        </p:blipFill>
        <p:spPr bwMode="auto">
          <a:xfrm>
            <a:off x="5238204" y="2286000"/>
            <a:ext cx="3905796" cy="2286000"/>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a:noFill/>
        </p:spPr>
      </p:pic>
      <p:pic>
        <p:nvPicPr>
          <p:cNvPr id="6" name="Picture 5"/>
          <p:cNvPicPr/>
          <p:nvPr/>
        </p:nvPicPr>
        <p:blipFill rotWithShape="1">
          <a:blip r:embed="rId4">
            <a:extLst>
              <a:ext uri="{28A0092B-C50C-407E-A947-70E740481C1C}">
                <a14:useLocalDpi xmlns:a14="http://schemas.microsoft.com/office/drawing/2010/main" val="0"/>
              </a:ext>
            </a:extLst>
          </a:blip>
          <a:srcRect l="17317" r="15124" b="-2"/>
          <a:stretch/>
        </p:blipFill>
        <p:spPr bwMode="auto">
          <a:xfrm>
            <a:off x="6035713" y="4572000"/>
            <a:ext cx="3108287" cy="2286000"/>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a:noFill/>
        </p:spPr>
      </p:pic>
      <p:sp>
        <p:nvSpPr>
          <p:cNvPr id="11"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2652"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6998"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3893343" cy="1325563"/>
          </a:xfrm>
        </p:spPr>
        <p:txBody>
          <a:bodyPr>
            <a:normAutofit/>
          </a:bodyPr>
          <a:lstStyle/>
          <a:p>
            <a:r>
              <a:rPr lang="en-US" sz="3400" b="1">
                <a:latin typeface="Cooper Black" pitchFamily="18" charset="0"/>
              </a:rPr>
              <a:t>TECHNOLOGIES</a:t>
            </a:r>
          </a:p>
        </p:txBody>
      </p:sp>
      <p:sp>
        <p:nvSpPr>
          <p:cNvPr id="3" name="Content Placeholder 2"/>
          <p:cNvSpPr>
            <a:spLocks noGrp="1"/>
          </p:cNvSpPr>
          <p:nvPr>
            <p:ph idx="1"/>
          </p:nvPr>
        </p:nvSpPr>
        <p:spPr>
          <a:xfrm>
            <a:off x="628650" y="2021249"/>
            <a:ext cx="4280673" cy="4155713"/>
          </a:xfrm>
        </p:spPr>
        <p:txBody>
          <a:bodyPr>
            <a:normAutofit/>
          </a:bodyPr>
          <a:lstStyle/>
          <a:p>
            <a:pPr marL="0" indent="0">
              <a:buNone/>
            </a:pPr>
            <a:r>
              <a:rPr lang="en-US" sz="1700"/>
              <a:t>The project uses machine learning with python language . The implementation is in Jupyter Notebook. Following are the various packages that we have used in our project.</a:t>
            </a:r>
          </a:p>
          <a:p>
            <a:r>
              <a:rPr lang="en-US" sz="1700"/>
              <a:t>Librosa</a:t>
            </a:r>
          </a:p>
          <a:p>
            <a:r>
              <a:rPr lang="en-US" sz="1700"/>
              <a:t>Tensorflow</a:t>
            </a:r>
          </a:p>
          <a:p>
            <a:r>
              <a:rPr lang="en-US" sz="1700"/>
              <a:t>Deepface</a:t>
            </a:r>
          </a:p>
          <a:p>
            <a:r>
              <a:rPr lang="en-US" sz="1700"/>
              <a:t>Keras </a:t>
            </a:r>
          </a:p>
          <a:p>
            <a:r>
              <a:rPr lang="en-US" sz="1700"/>
              <a:t>Opencv</a:t>
            </a:r>
          </a:p>
          <a:p>
            <a:endParaRPr lang="en-US" sz="1700"/>
          </a:p>
          <a:p>
            <a:pPr marL="0" indent="0">
              <a:buNone/>
            </a:pPr>
            <a:endParaRPr lang="en-US" sz="1700"/>
          </a:p>
        </p:txBody>
      </p:sp>
    </p:spTree>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icture containing graphical user interface&#10;&#10;Description automatically generated">
            <a:extLst>
              <a:ext uri="{FF2B5EF4-FFF2-40B4-BE49-F238E27FC236}">
                <a16:creationId xmlns:a16="http://schemas.microsoft.com/office/drawing/2014/main" id="{599E9032-6A12-45C3-B4DA-05FAE51CCE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585" r="10436" b="1148"/>
          <a:stretch/>
        </p:blipFill>
        <p:spPr>
          <a:xfrm>
            <a:off x="2641851" y="10"/>
            <a:ext cx="6502149" cy="6857990"/>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23269" y="840221"/>
            <a:ext cx="3451911" cy="1188925"/>
          </a:xfrm>
        </p:spPr>
        <p:txBody>
          <a:bodyPr anchor="b">
            <a:normAutofit/>
          </a:bodyPr>
          <a:lstStyle/>
          <a:p>
            <a:r>
              <a:rPr lang="en-US" sz="3200" b="1"/>
              <a:t>FUTURE SCOPE</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4081775" cy="3643909"/>
          </a:xfrm>
        </p:spPr>
        <p:txBody>
          <a:bodyPr vert="horz" lIns="91440" tIns="45720" rIns="91440" bIns="45720" rtlCol="0" anchor="t">
            <a:normAutofit/>
          </a:bodyPr>
          <a:lstStyle/>
          <a:p>
            <a:r>
              <a:rPr lang="en-US" sz="1400"/>
              <a:t>The truth is that facial recognition and detection software is popping up everywhere. And this can be a really great thing.</a:t>
            </a:r>
            <a:endParaRPr lang="en-US" sz="1400">
              <a:cs typeface="Calibri"/>
            </a:endParaRPr>
          </a:p>
          <a:p>
            <a:r>
              <a:rPr lang="en-US" sz="1400"/>
              <a:t>Let’s say someone is trying to steal your identity or use photos of you under a different name online. With facial recognition technology, ideally, you could search the whole of the internet to see where each and every photo of your face is posted.</a:t>
            </a:r>
            <a:endParaRPr lang="en-US" sz="1400">
              <a:cs typeface="Calibri"/>
            </a:endParaRPr>
          </a:p>
          <a:p>
            <a:r>
              <a:rPr lang="en-US" sz="1400"/>
              <a:t>And apart from our lives on social media, facial recognition software can also offer protection from and prevention of other threats.</a:t>
            </a:r>
            <a:endParaRPr lang="en-US" sz="1400">
              <a:cs typeface="Calibri"/>
            </a:endParaRPr>
          </a:p>
          <a:p>
            <a:r>
              <a:rPr lang="en-US" sz="1400"/>
              <a:t>From using facial recognition in smart security cameras to its uses in digital medical applications, facial recognition software might help us in creating a safer, healthier future.</a:t>
            </a:r>
            <a:endParaRPr lang="en-US" sz="1400">
              <a:cs typeface="Calibri"/>
            </a:endParaRPr>
          </a:p>
          <a:p>
            <a:endParaRPr lang="en-US" sz="900"/>
          </a:p>
        </p:txBody>
      </p:sp>
    </p:spTree>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BB70F0BE-99CA-44A6-BC08-132C72D60C5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1436" r="20938"/>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5142195" y="2615836"/>
            <a:ext cx="3630007" cy="1262285"/>
          </a:xfrm>
        </p:spPr>
        <p:txBody>
          <a:bodyPr vert="horz" lIns="91440" tIns="45720" rIns="91440" bIns="45720" rtlCol="0" anchor="t">
            <a:noAutofit/>
          </a:bodyPr>
          <a:lstStyle/>
          <a:p>
            <a:endParaRPr lang="en-US" sz="1700"/>
          </a:p>
          <a:p>
            <a:endParaRPr lang="en-US" sz="1700"/>
          </a:p>
          <a:p>
            <a:pPr>
              <a:buNone/>
            </a:pPr>
            <a:r>
              <a:rPr lang="en-US" sz="3600" b="1" i="1"/>
              <a:t>THANKYOU</a:t>
            </a:r>
            <a:endParaRPr lang="en-US" sz="3600" b="1" i="1">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1023" y="-934769"/>
            <a:ext cx="2424873" cy="2708393"/>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3756" y="-134088"/>
            <a:ext cx="1635955" cy="1226966"/>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713565" y="311926"/>
            <a:ext cx="4059393" cy="1911083"/>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548980" y="1613994"/>
            <a:ext cx="1185708" cy="8892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7781" y="5494508"/>
            <a:ext cx="2444907" cy="1774587"/>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211282" y="5555951"/>
            <a:ext cx="928467" cy="6963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2" name="Freeform: Shape 3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7311" y="1407983"/>
            <a:ext cx="5389379" cy="4042034"/>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6283" y="882212"/>
            <a:ext cx="6791435" cy="5093576"/>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8B4106E-F22A-497E-8B37-8A66AAF08E2A}"/>
              </a:ext>
            </a:extLst>
          </p:cNvPr>
          <p:cNvSpPr>
            <a:spLocks noGrp="1"/>
          </p:cNvSpPr>
          <p:nvPr>
            <p:ph type="title"/>
          </p:nvPr>
        </p:nvSpPr>
        <p:spPr>
          <a:xfrm>
            <a:off x="2403481" y="2353641"/>
            <a:ext cx="4337037" cy="2150719"/>
          </a:xfrm>
          <a:noFill/>
        </p:spPr>
        <p:txBody>
          <a:bodyPr vert="horz" lIns="91440" tIns="45720" rIns="91440" bIns="45720" rtlCol="0" anchor="ctr">
            <a:normAutofit/>
          </a:bodyPr>
          <a:lstStyle/>
          <a:p>
            <a:pPr algn="ctr"/>
            <a:r>
              <a:rPr lang="en-US" sz="4000" b="1" kern="1200" dirty="0">
                <a:solidFill>
                  <a:srgbClr val="080808"/>
                </a:solidFill>
                <a:latin typeface="+mj-lt"/>
                <a:ea typeface="+mj-ea"/>
                <a:cs typeface="+mj-cs"/>
              </a:rPr>
              <a:t>Speech recognition</a:t>
            </a:r>
          </a:p>
        </p:txBody>
      </p:sp>
      <p:sp>
        <p:nvSpPr>
          <p:cNvPr id="36" name="Freeform: Shape 3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3393" y="5778692"/>
            <a:ext cx="2231794" cy="1926608"/>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70046" y="5363543"/>
            <a:ext cx="959985" cy="71998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173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38"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9"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0"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1"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2"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3"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20" name="Content Placeholder 2">
            <a:extLst>
              <a:ext uri="{FF2B5EF4-FFF2-40B4-BE49-F238E27FC236}">
                <a16:creationId xmlns:a16="http://schemas.microsoft.com/office/drawing/2014/main" id="{657F558F-E87B-4902-A71F-778F9C0ED6F5}"/>
              </a:ext>
            </a:extLst>
          </p:cNvPr>
          <p:cNvGraphicFramePr>
            <a:graphicFrameLocks noGrp="1"/>
          </p:cNvGraphicFramePr>
          <p:nvPr>
            <p:ph idx="1"/>
            <p:extLst>
              <p:ext uri="{D42A27DB-BD31-4B8C-83A1-F6EECF244321}">
                <p14:modId xmlns:p14="http://schemas.microsoft.com/office/powerpoint/2010/main" val="2894270838"/>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451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a:t>We know that voice-controlled personal assistants such as Amazon Alexa, Apple Siri, and Google Assistant and many more have become more powerful and still evolving. We start to see them integrated into phones, laptops, kitchen gadgets, cars, basically on almost anything we use daily.</a:t>
            </a:r>
          </a:p>
        </p:txBody>
      </p:sp>
      <p:sp>
        <p:nvSpPr>
          <p:cNvPr id="2" name="TextBox 1">
            <a:extLst>
              <a:ext uri="{FF2B5EF4-FFF2-40B4-BE49-F238E27FC236}">
                <a16:creationId xmlns:a16="http://schemas.microsoft.com/office/drawing/2014/main" id="{BA7BB85F-7E10-4A07-B56F-9F24934214E5}"/>
              </a:ext>
            </a:extLst>
          </p:cNvPr>
          <p:cNvSpPr txBox="1"/>
          <p:nvPr/>
        </p:nvSpPr>
        <p:spPr>
          <a:xfrm>
            <a:off x="291529" y="291786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cs typeface="Calibri"/>
              </a:rPr>
              <a:t>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817929"/>
            <a:ext cx="1881579" cy="3851434"/>
          </a:xfrm>
        </p:spPr>
        <p:txBody>
          <a:bodyPr>
            <a:normAutofit/>
          </a:bodyPr>
          <a:lstStyle/>
          <a:p>
            <a:pPr algn="r"/>
            <a:r>
              <a:rPr lang="en-US" sz="2400" b="1" dirty="0"/>
              <a:t>Factors of Speech Emotion Recognition</a:t>
            </a:r>
            <a:br>
              <a:rPr lang="en-US" sz="3100" b="1" dirty="0"/>
            </a:br>
            <a:endParaRPr lang="en-US" sz="3100" b="1"/>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F1BB7EE-17FE-4610-9D59-B19B291A8DB5}"/>
              </a:ext>
            </a:extLst>
          </p:cNvPr>
          <p:cNvGraphicFramePr>
            <a:graphicFrameLocks noGrp="1"/>
          </p:cNvGraphicFramePr>
          <p:nvPr>
            <p:ph idx="1"/>
            <p:extLst>
              <p:ext uri="{D42A27DB-BD31-4B8C-83A1-F6EECF244321}">
                <p14:modId xmlns:p14="http://schemas.microsoft.com/office/powerpoint/2010/main" val="1689625584"/>
              </p:ext>
            </p:extLst>
          </p:nvPr>
        </p:nvGraphicFramePr>
        <p:xfrm>
          <a:off x="3524057" y="981051"/>
          <a:ext cx="5093944" cy="515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0FD22B-19B5-4A06-AF6F-2967D5C8F347}"/>
              </a:ext>
            </a:extLst>
          </p:cNvPr>
          <p:cNvSpPr>
            <a:spLocks noGrp="1"/>
          </p:cNvSpPr>
          <p:nvPr>
            <p:ph type="title"/>
          </p:nvPr>
        </p:nvSpPr>
        <p:spPr>
          <a:xfrm>
            <a:off x="466344" y="1161288"/>
            <a:ext cx="3138703" cy="4526280"/>
          </a:xfrm>
        </p:spPr>
        <p:txBody>
          <a:bodyPr>
            <a:normAutofit/>
          </a:bodyPr>
          <a:lstStyle/>
          <a:p>
            <a:r>
              <a:rPr lang="en-US" sz="3500" b="1" dirty="0">
                <a:cs typeface="Calibri Light"/>
              </a:rPr>
              <a:t>Steps we Followed </a:t>
            </a:r>
            <a:br>
              <a:rPr lang="en-US" sz="3500" b="1" dirty="0">
                <a:ea typeface="+mj-lt"/>
                <a:cs typeface="+mj-lt"/>
              </a:rPr>
            </a:br>
            <a:r>
              <a:rPr lang="en-US" sz="3500" dirty="0">
                <a:ea typeface="+mj-lt"/>
                <a:cs typeface="+mj-lt"/>
              </a:rPr>
              <a:t>TimeDistributed</a:t>
            </a:r>
            <a:endParaRPr lang="en-US" sz="3500" b="1" dirty="0">
              <a:cs typeface="Calibri Light"/>
            </a:endParaRPr>
          </a:p>
          <a:p>
            <a:r>
              <a:rPr lang="en-US" sz="3500" dirty="0">
                <a:ea typeface="+mj-lt"/>
                <a:cs typeface="+mj-lt"/>
              </a:rPr>
              <a:t>convolutional neural network (CNN)</a:t>
            </a:r>
            <a:endParaRPr lang="en-US" dirty="0"/>
          </a:p>
          <a:p>
            <a:endParaRPr lang="en-US" sz="3500" b="1" dirty="0">
              <a:cs typeface="Calibri Light"/>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4F0758D-3FAF-4FBF-A7CE-D8D33F5B25F9}"/>
              </a:ext>
            </a:extLst>
          </p:cNvPr>
          <p:cNvGraphicFramePr>
            <a:graphicFrameLocks noGrp="1"/>
          </p:cNvGraphicFramePr>
          <p:nvPr>
            <p:ph idx="1"/>
            <p:extLst>
              <p:ext uri="{D42A27DB-BD31-4B8C-83A1-F6EECF244321}">
                <p14:modId xmlns:p14="http://schemas.microsoft.com/office/powerpoint/2010/main" val="3737934408"/>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48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00762" y="563918"/>
            <a:ext cx="3089954"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2749B0-B505-4934-A606-179907CC590E}"/>
              </a:ext>
            </a:extLst>
          </p:cNvPr>
          <p:cNvSpPr>
            <a:spLocks noGrp="1"/>
          </p:cNvSpPr>
          <p:nvPr>
            <p:ph type="title"/>
          </p:nvPr>
        </p:nvSpPr>
        <p:spPr>
          <a:xfrm>
            <a:off x="823851" y="885651"/>
            <a:ext cx="2422352" cy="4624603"/>
          </a:xfrm>
        </p:spPr>
        <p:txBody>
          <a:bodyPr>
            <a:normAutofit/>
          </a:bodyPr>
          <a:lstStyle/>
          <a:p>
            <a:r>
              <a:rPr lang="en-US" b="1">
                <a:solidFill>
                  <a:srgbClr val="FFFFFF"/>
                </a:solidFill>
                <a:cs typeface="Calibri Light"/>
              </a:rPr>
              <a:t>About Dataset </a:t>
            </a:r>
            <a:endParaRPr lang="en-US">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9373F4A2-3206-4B8E-9AF3-1B7165B12DF9}"/>
              </a:ext>
            </a:extLst>
          </p:cNvPr>
          <p:cNvSpPr>
            <a:spLocks noGrp="1"/>
          </p:cNvSpPr>
          <p:nvPr>
            <p:ph idx="1"/>
          </p:nvPr>
        </p:nvSpPr>
        <p:spPr>
          <a:xfrm>
            <a:off x="3746874" y="975550"/>
            <a:ext cx="4893915" cy="5323197"/>
          </a:xfrm>
        </p:spPr>
        <p:txBody>
          <a:bodyPr vert="horz" lIns="91440" tIns="45720" rIns="91440" bIns="45720" rtlCol="0" anchor="ctr">
            <a:normAutofit/>
          </a:bodyPr>
          <a:lstStyle/>
          <a:p>
            <a:r>
              <a:rPr lang="en-US" sz="1600" dirty="0">
                <a:ea typeface="+mn-lt"/>
                <a:cs typeface="+mn-lt"/>
              </a:rPr>
              <a:t>The data set used for training is the "</a:t>
            </a:r>
            <a:r>
              <a:rPr lang="en-US" sz="1600" b="1" u="sng" dirty="0">
                <a:ea typeface="+mn-lt"/>
                <a:cs typeface="+mn-lt"/>
              </a:rPr>
              <a:t>Ryerson Audio-Visual Database of Emotional Speech and Songs"</a:t>
            </a:r>
            <a:r>
              <a:rPr lang="en-US" sz="1600" dirty="0">
                <a:ea typeface="+mn-lt"/>
                <a:cs typeface="+mn-lt"/>
              </a:rPr>
              <a:t>: https://zenodo.org/record/1188976#.XA48aC17Q1J </a:t>
            </a:r>
            <a:endParaRPr lang="en-US"/>
          </a:p>
          <a:p>
            <a:r>
              <a:rPr lang="en-US" sz="1600" dirty="0">
                <a:ea typeface="+mn-lt"/>
                <a:cs typeface="+mn-lt"/>
              </a:rPr>
              <a:t>Contains 24 professional actors (12 female, 12 male)</a:t>
            </a:r>
            <a:endParaRPr lang="en-US" dirty="0"/>
          </a:p>
          <a:p>
            <a:r>
              <a:rPr lang="en-US" sz="1600" dirty="0">
                <a:ea typeface="+mn-lt"/>
                <a:cs typeface="+mn-lt"/>
              </a:rPr>
              <a:t>North American accent</a:t>
            </a:r>
            <a:endParaRPr lang="en-US" sz="1600" dirty="0">
              <a:cs typeface="Calibri"/>
            </a:endParaRPr>
          </a:p>
          <a:p>
            <a:r>
              <a:rPr lang="en-US" sz="1600" dirty="0">
                <a:ea typeface="+mn-lt"/>
                <a:cs typeface="+mn-lt"/>
              </a:rPr>
              <a:t> expression is produced at two levels of emotional intensity (normal, strong), with an additional neutral expression.</a:t>
            </a:r>
            <a:endParaRPr lang="en-US" sz="1600"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75503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765</TotalTime>
  <Words>971</Words>
  <Application>Microsoft Office PowerPoint</Application>
  <PresentationFormat>On-screen Show (4:3)</PresentationFormat>
  <Paragraphs>85</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  Emotional Recognition using facial expressions and speech analysis</vt:lpstr>
      <vt:lpstr>What is EMOTION?</vt:lpstr>
      <vt:lpstr> Importance of emotion recognition </vt:lpstr>
      <vt:lpstr>Speech recognition</vt:lpstr>
      <vt:lpstr>PowerPoint Presentation</vt:lpstr>
      <vt:lpstr>PowerPoint Presentation</vt:lpstr>
      <vt:lpstr>Factors of Speech Emotion Recognition </vt:lpstr>
      <vt:lpstr>Steps we Followed  TimeDistributed convolutional neural network (CNN) </vt:lpstr>
      <vt:lpstr>About Dataset </vt:lpstr>
      <vt:lpstr>Flow Chart</vt:lpstr>
      <vt:lpstr>Flow Chart Explained</vt:lpstr>
      <vt:lpstr>PROJECT SNAPSHOTS</vt:lpstr>
      <vt:lpstr>Front End</vt:lpstr>
      <vt:lpstr>PowerPoint Presentation</vt:lpstr>
      <vt:lpstr>Back End</vt:lpstr>
      <vt:lpstr>Back End Audio Emotion Analysis Code</vt:lpstr>
      <vt:lpstr>Results</vt:lpstr>
      <vt:lpstr>PowerPoint Presentation</vt:lpstr>
      <vt:lpstr>FACIAL EXPRESSION RECOGNITION  </vt:lpstr>
      <vt:lpstr>PowerPoint Presentation</vt:lpstr>
      <vt:lpstr>PowerPoint Presentation</vt:lpstr>
      <vt:lpstr>Proposed Methodology </vt:lpstr>
      <vt:lpstr>Methodology</vt:lpstr>
      <vt:lpstr>PowerPoint Presentation</vt:lpstr>
      <vt:lpstr>PowerPoint Presentation</vt:lpstr>
      <vt:lpstr>PowerPoint Presentation</vt:lpstr>
      <vt:lpstr>PowerPoint Presentation</vt:lpstr>
      <vt:lpstr>PowerPoint Presentation</vt:lpstr>
      <vt:lpstr>PowerPoint Presentation</vt:lpstr>
      <vt:lpstr>BENEFITS</vt:lpstr>
      <vt:lpstr>APPLICATIONS</vt:lpstr>
      <vt:lpstr>TECHNOLOGIES</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 Using Machine Learning</dc:title>
  <dc:creator>Admin</dc:creator>
  <cp:lastModifiedBy>Sahil Niranjan</cp:lastModifiedBy>
  <cp:revision>493</cp:revision>
  <dcterms:created xsi:type="dcterms:W3CDTF">2021-03-10T10:59:14Z</dcterms:created>
  <dcterms:modified xsi:type="dcterms:W3CDTF">2021-12-10T04:15:06Z</dcterms:modified>
</cp:coreProperties>
</file>